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86" r:id="rId3"/>
    <p:sldId id="282" r:id="rId4"/>
    <p:sldId id="287" r:id="rId5"/>
    <p:sldId id="284" r:id="rId6"/>
    <p:sldId id="290" r:id="rId7"/>
    <p:sldId id="279" r:id="rId8"/>
    <p:sldId id="291" r:id="rId9"/>
    <p:sldId id="293" r:id="rId10"/>
    <p:sldId id="294" r:id="rId11"/>
    <p:sldId id="295" r:id="rId12"/>
    <p:sldId id="277" r:id="rId13"/>
    <p:sldId id="296" r:id="rId14"/>
    <p:sldId id="280" r:id="rId15"/>
    <p:sldId id="274" r:id="rId16"/>
    <p:sldId id="297" r:id="rId17"/>
    <p:sldId id="299" r:id="rId18"/>
    <p:sldId id="304" r:id="rId19"/>
    <p:sldId id="300" r:id="rId20"/>
    <p:sldId id="305" r:id="rId21"/>
    <p:sldId id="301" r:id="rId22"/>
    <p:sldId id="306" r:id="rId23"/>
    <p:sldId id="302" r:id="rId24"/>
    <p:sldId id="307" r:id="rId25"/>
    <p:sldId id="308" r:id="rId26"/>
    <p:sldId id="309" r:id="rId27"/>
    <p:sldId id="311" r:id="rId28"/>
    <p:sldId id="275" r:id="rId29"/>
    <p:sldId id="281" r:id="rId30"/>
    <p:sldId id="315" r:id="rId31"/>
    <p:sldId id="316" r:id="rId32"/>
    <p:sldId id="313" r:id="rId33"/>
    <p:sldId id="319" r:id="rId34"/>
  </p:sldIdLst>
  <p:sldSz cx="12192000" cy="6858000"/>
  <p:notesSz cx="6858000" cy="9144000"/>
  <p:embeddedFontLs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HP001 4 hàng" panose="020B0603050302020204" pitchFamily="34" charset="0"/>
      <p:regular r:id="rId41"/>
      <p:bold r:id="rId42"/>
    </p:embeddedFont>
    <p:embeddedFont>
      <p:font typeface="HP001 5 hàng" panose="020B0603050302020204" pitchFamily="34" charset="0"/>
      <p:regular r:id="rId43"/>
      <p:bold r:id="rId44"/>
    </p:embeddedFont>
    <p:embeddedFont>
      <p:font typeface="iCiel Ciaobella" pitchFamily="50" charset="0"/>
      <p:regular r:id="rId45"/>
    </p:embeddedFont>
    <p:embeddedFont>
      <p:font typeface="LNTH-Dinomiko" panose="02000500000000000000"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ED2525"/>
    <a:srgbClr val="116344"/>
    <a:srgbClr val="CEED95"/>
    <a:srgbClr val="54B57C"/>
    <a:srgbClr val="2E9E69"/>
    <a:srgbClr val="237C58"/>
    <a:srgbClr val="116444"/>
    <a:srgbClr val="106343"/>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715F-3258-7E32-0713-4A434CA31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4DD5A7-A5BE-4A9E-9EC1-236BED7E7F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8BC5D4-BAA4-A5DD-9826-9BE0F264E906}"/>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5" name="Footer Placeholder 4">
            <a:extLst>
              <a:ext uri="{FF2B5EF4-FFF2-40B4-BE49-F238E27FC236}">
                <a16:creationId xmlns:a16="http://schemas.microsoft.com/office/drawing/2014/main" id="{3DC0739E-9384-46BB-5A30-E91AC7E40D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6D6D2-F208-B612-E7E0-FAB1B3F097AC}"/>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3653120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1E28E-73CC-0C7A-FD52-AFB9ABE71A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C176FB-8EA2-B520-0E2D-69B0EDFFAE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25083-1757-95FF-04CC-97975557622F}"/>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5" name="Footer Placeholder 4">
            <a:extLst>
              <a:ext uri="{FF2B5EF4-FFF2-40B4-BE49-F238E27FC236}">
                <a16:creationId xmlns:a16="http://schemas.microsoft.com/office/drawing/2014/main" id="{51DF2E52-F2D9-1B12-67D7-3AE015FAE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E15B88-4A47-C991-EEED-3291A3A814CA}"/>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129024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A8AE6-3F5B-620B-BB44-DACEFB8E1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4C0A86-5944-89CA-4E6E-B294E093A6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7BEA7A-8790-AF5E-B323-43A30624F919}"/>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5" name="Footer Placeholder 4">
            <a:extLst>
              <a:ext uri="{FF2B5EF4-FFF2-40B4-BE49-F238E27FC236}">
                <a16:creationId xmlns:a16="http://schemas.microsoft.com/office/drawing/2014/main" id="{D9E8ACA1-99F5-5E54-2CFC-95FF5C53B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75E00-B12D-AC65-AE17-1EC526A81AC1}"/>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2490145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131B-D75D-3B61-6ABF-002ABFD7E9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20E806-A0C3-7A2E-EAFC-3EDBE9AC72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1D79A-9D4D-2115-AE26-7541251F29E5}"/>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5" name="Footer Placeholder 4">
            <a:extLst>
              <a:ext uri="{FF2B5EF4-FFF2-40B4-BE49-F238E27FC236}">
                <a16:creationId xmlns:a16="http://schemas.microsoft.com/office/drawing/2014/main" id="{439B3AC9-291D-3EEE-F284-6E4B36A0A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3B144-F1C7-936D-1DF9-1F41BB1A41F0}"/>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72424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3622-1AF7-0117-6A90-28FAD680E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9BF31A-1029-784B-E5E5-9076E7806F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37C03B-67E2-3326-2081-14938EF21F3F}"/>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5" name="Footer Placeholder 4">
            <a:extLst>
              <a:ext uri="{FF2B5EF4-FFF2-40B4-BE49-F238E27FC236}">
                <a16:creationId xmlns:a16="http://schemas.microsoft.com/office/drawing/2014/main" id="{F7690A97-0AEC-5735-CBE7-8ACFD86447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F837E-0841-6A59-A968-74386E29739E}"/>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139850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8EE2B-75B7-C57E-C422-99FA001D7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03F8BF-2DF1-5642-DB39-34EB60BB9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75FDF9-2805-9EAB-6304-036CB22874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AC03C6-41CA-9A7A-DCA1-4B6DC7DFB7CC}"/>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6" name="Footer Placeholder 5">
            <a:extLst>
              <a:ext uri="{FF2B5EF4-FFF2-40B4-BE49-F238E27FC236}">
                <a16:creationId xmlns:a16="http://schemas.microsoft.com/office/drawing/2014/main" id="{8A4650E2-9434-A5F0-DD98-ACDE82B68D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F2D02-B144-0964-E0D4-835D3AC6E0D9}"/>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229712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451B1-B4CD-8E9D-3BEE-2F150FB18C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ADEB75-8900-C1A9-D7A3-8C3E1624DE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EFE070-9D0B-4BA9-191B-9C3BBCF005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5BC673-A25D-FD9B-43B0-E6946AD6AA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5202AF-97C5-4B0D-45C9-43939E73D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4BB2A0-9454-1CE6-0E6A-E90B3FCF1441}"/>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8" name="Footer Placeholder 7">
            <a:extLst>
              <a:ext uri="{FF2B5EF4-FFF2-40B4-BE49-F238E27FC236}">
                <a16:creationId xmlns:a16="http://schemas.microsoft.com/office/drawing/2014/main" id="{52EDDE4F-9F91-8B6D-E43C-E00BEF4A2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F7AD93-749F-1271-91C0-59631FA84D21}"/>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252626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FC8F-1522-3212-9885-4D2AE8F392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595FF2-C972-AC51-65B9-A0FBCBD3B493}"/>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4" name="Footer Placeholder 3">
            <a:extLst>
              <a:ext uri="{FF2B5EF4-FFF2-40B4-BE49-F238E27FC236}">
                <a16:creationId xmlns:a16="http://schemas.microsoft.com/office/drawing/2014/main" id="{D700C38E-3531-FD3D-5A39-6487591C8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00737F-E15C-E254-26A2-C5FD6CB20731}"/>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2781974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2C2997-4043-48A6-6433-CB14525CA368}"/>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3" name="Footer Placeholder 2">
            <a:extLst>
              <a:ext uri="{FF2B5EF4-FFF2-40B4-BE49-F238E27FC236}">
                <a16:creationId xmlns:a16="http://schemas.microsoft.com/office/drawing/2014/main" id="{D80A4A24-85A0-3D3D-407A-C800D0F0BA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677A5C-BCF3-93C8-4832-F0BF0AC5488C}"/>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394773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409E-ADF3-B8D8-F660-34E188A7B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19D03-9A9A-5FE4-7B3B-8DC4F6BDA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8F4917-6712-90CD-8357-5CED456AF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AA5AA9-555E-C0D1-6020-E04A40BF9033}"/>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6" name="Footer Placeholder 5">
            <a:extLst>
              <a:ext uri="{FF2B5EF4-FFF2-40B4-BE49-F238E27FC236}">
                <a16:creationId xmlns:a16="http://schemas.microsoft.com/office/drawing/2014/main" id="{36364DCF-C8ED-FA2F-015A-EFAC9E9EF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B3787-144B-AE3B-C002-66F744C6EDAC}"/>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1881016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CAC7-3EFF-A79A-B76F-2E36D03371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353824-4870-78FB-5745-7D89AECE3D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E7759-CADC-9B63-6266-A3BC3E491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7F6811-5AB8-6A3B-5BA8-8ADD0657870C}"/>
              </a:ext>
            </a:extLst>
          </p:cNvPr>
          <p:cNvSpPr>
            <a:spLocks noGrp="1"/>
          </p:cNvSpPr>
          <p:nvPr>
            <p:ph type="dt" sz="half" idx="10"/>
          </p:nvPr>
        </p:nvSpPr>
        <p:spPr/>
        <p:txBody>
          <a:bodyPr/>
          <a:lstStyle/>
          <a:p>
            <a:fld id="{5B83BA70-B39F-4AEB-983D-448FBF9EFABF}" type="datetimeFigureOut">
              <a:rPr lang="en-US" smtClean="0"/>
              <a:t>10-Sep-23</a:t>
            </a:fld>
            <a:endParaRPr lang="en-US"/>
          </a:p>
        </p:txBody>
      </p:sp>
      <p:sp>
        <p:nvSpPr>
          <p:cNvPr id="6" name="Footer Placeholder 5">
            <a:extLst>
              <a:ext uri="{FF2B5EF4-FFF2-40B4-BE49-F238E27FC236}">
                <a16:creationId xmlns:a16="http://schemas.microsoft.com/office/drawing/2014/main" id="{D1DB6A1A-2F66-B2A2-EC76-72D27A697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86374F-3C55-28C3-C378-A241E25698A7}"/>
              </a:ext>
            </a:extLst>
          </p:cNvPr>
          <p:cNvSpPr>
            <a:spLocks noGrp="1"/>
          </p:cNvSpPr>
          <p:nvPr>
            <p:ph type="sldNum" sz="quarter" idx="12"/>
          </p:nvPr>
        </p:nvSpPr>
        <p:spPr/>
        <p:txBody>
          <a:bodyPr/>
          <a:lstStyle/>
          <a:p>
            <a:fld id="{C6CDBD76-405D-45D5-A607-A935918E1225}" type="slidenum">
              <a:rPr lang="en-US" smtClean="0"/>
              <a:t>‹#›</a:t>
            </a:fld>
            <a:endParaRPr lang="en-US"/>
          </a:p>
        </p:txBody>
      </p:sp>
    </p:spTree>
    <p:extLst>
      <p:ext uri="{BB962C8B-B14F-4D97-AF65-F5344CB8AC3E}">
        <p14:creationId xmlns:p14="http://schemas.microsoft.com/office/powerpoint/2010/main" val="2218867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712AC2-9D5B-7BB0-A3B9-C1E9C4AFA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6E40EF-C762-FB29-B9F0-908E0A48A4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2EC2E-A117-D529-9DCC-4873BAEBD8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83BA70-B39F-4AEB-983D-448FBF9EFABF}" type="datetimeFigureOut">
              <a:rPr lang="en-US" smtClean="0"/>
              <a:t>10-Sep-23</a:t>
            </a:fld>
            <a:endParaRPr lang="en-US"/>
          </a:p>
        </p:txBody>
      </p:sp>
      <p:sp>
        <p:nvSpPr>
          <p:cNvPr id="5" name="Footer Placeholder 4">
            <a:extLst>
              <a:ext uri="{FF2B5EF4-FFF2-40B4-BE49-F238E27FC236}">
                <a16:creationId xmlns:a16="http://schemas.microsoft.com/office/drawing/2014/main" id="{543DABC1-D148-B644-CEB1-01BD6BFCE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A3FFC6-69CE-D636-0AA9-026B9770F8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CDBD76-405D-45D5-A607-A935918E1225}" type="slidenum">
              <a:rPr lang="en-US" smtClean="0"/>
              <a:t>‹#›</a:t>
            </a:fld>
            <a:endParaRPr lang="en-US"/>
          </a:p>
        </p:txBody>
      </p:sp>
    </p:spTree>
    <p:extLst>
      <p:ext uri="{BB962C8B-B14F-4D97-AF65-F5344CB8AC3E}">
        <p14:creationId xmlns:p14="http://schemas.microsoft.com/office/powerpoint/2010/main" val="3971142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2.png"/><Relationship Id="rId3" Type="http://schemas.openxmlformats.org/officeDocument/2006/relationships/image" Target="../media/image21.png"/><Relationship Id="rId7" Type="http://schemas.microsoft.com/office/2007/relationships/hdphoto" Target="../media/hdphoto1.wdp"/><Relationship Id="rId12"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1.png"/><Relationship Id="rId5" Type="http://schemas.openxmlformats.org/officeDocument/2006/relationships/image" Target="../media/image8.png"/><Relationship Id="rId10" Type="http://schemas.openxmlformats.org/officeDocument/2006/relationships/image" Target="../media/image30.pn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9.png"/><Relationship Id="rId5" Type="http://schemas.openxmlformats.org/officeDocument/2006/relationships/image" Target="../media/image22.png"/><Relationship Id="rId10" Type="http://schemas.openxmlformats.org/officeDocument/2006/relationships/image" Target="../media/image35.png"/><Relationship Id="rId4" Type="http://schemas.openxmlformats.org/officeDocument/2006/relationships/image" Target="../media/image24.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12"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25.png"/><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1.png"/><Relationship Id="rId10" Type="http://schemas.openxmlformats.org/officeDocument/2006/relationships/image" Target="../media/image47.gif"/><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1.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2.png"/><Relationship Id="rId10" Type="http://schemas.openxmlformats.org/officeDocument/2006/relationships/image" Target="../media/image53.png"/><Relationship Id="rId4" Type="http://schemas.openxmlformats.org/officeDocument/2006/relationships/image" Target="../media/image8.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35.png"/><Relationship Id="rId5" Type="http://schemas.openxmlformats.org/officeDocument/2006/relationships/image" Target="../media/image42.png"/><Relationship Id="rId10" Type="http://schemas.openxmlformats.org/officeDocument/2006/relationships/image" Target="../media/image45.png"/><Relationship Id="rId4" Type="http://schemas.openxmlformats.org/officeDocument/2006/relationships/image" Target="../media/image8.png"/><Relationship Id="rId9" Type="http://schemas.openxmlformats.org/officeDocument/2006/relationships/image" Target="../media/image19.png"/></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9.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gif"/><Relationship Id="rId4" Type="http://schemas.openxmlformats.org/officeDocument/2006/relationships/image" Target="../media/image11.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1.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1.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15.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gif"/><Relationship Id="rId4" Type="http://schemas.openxmlformats.org/officeDocument/2006/relationships/image" Target="../media/image11.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1.png"/><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23.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C2D4FA3-9037-8428-9431-3426C61711D6}"/>
              </a:ext>
            </a:extLst>
          </p:cNvPr>
          <p:cNvGrpSpPr/>
          <p:nvPr/>
        </p:nvGrpSpPr>
        <p:grpSpPr>
          <a:xfrm>
            <a:off x="0" y="1"/>
            <a:ext cx="12192000" cy="6858000"/>
            <a:chOff x="0" y="1"/>
            <a:chExt cx="12192000" cy="6858000"/>
          </a:xfrm>
        </p:grpSpPr>
        <p:sp>
          <p:nvSpPr>
            <p:cNvPr id="2" name="TextBox 1">
              <a:extLst>
                <a:ext uri="{FF2B5EF4-FFF2-40B4-BE49-F238E27FC236}">
                  <a16:creationId xmlns:a16="http://schemas.microsoft.com/office/drawing/2014/main" id="{E4A96654-6D78-6054-D670-40E74D792724}"/>
                </a:ext>
              </a:extLst>
            </p:cNvPr>
            <p:cNvSpPr txBox="1"/>
            <p:nvPr/>
          </p:nvSpPr>
          <p:spPr>
            <a:xfrm>
              <a:off x="730902" y="2658668"/>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SG" sz="1800" i="0" dirty="0" err="1">
                  <a:effectLst/>
                  <a:latin typeface="Arial" panose="020B0604020202020204" pitchFamily="34" charset="0"/>
                </a:rPr>
                <a:t>Nguyễn</a:t>
              </a:r>
              <a:r>
                <a:rPr lang="en-SG" sz="1800" i="0" dirty="0">
                  <a:effectLst/>
                  <a:latin typeface="Arial" panose="020B0604020202020204" pitchFamily="34" charset="0"/>
                </a:rPr>
                <a:t> </a:t>
              </a:r>
              <a:r>
                <a:rPr lang="en-SG" sz="1800" i="0" dirty="0" err="1">
                  <a:effectLst/>
                  <a:latin typeface="Arial" panose="020B0604020202020204" pitchFamily="34" charset="0"/>
                </a:rPr>
                <a:t>Thị</a:t>
              </a:r>
              <a:r>
                <a:rPr lang="en-SG" sz="1800" i="0" dirty="0">
                  <a:effectLst/>
                  <a:latin typeface="Arial" panose="020B0604020202020204" pitchFamily="34" charset="0"/>
                </a:rPr>
                <a:t> </a:t>
              </a:r>
              <a:r>
                <a:rPr lang="en-SG" sz="1800" i="0" dirty="0" err="1">
                  <a:effectLst/>
                  <a:latin typeface="Arial" panose="020B0604020202020204" pitchFamily="34" charset="0"/>
                </a:rPr>
                <a:t>Ái</a:t>
              </a:r>
              <a:r>
                <a:rPr lang="en-SG" sz="1800" i="0" dirty="0">
                  <a:effectLst/>
                  <a:latin typeface="Arial" panose="020B0604020202020204" pitchFamily="34" charset="0"/>
                </a:rPr>
                <a:t> </a:t>
              </a:r>
              <a:r>
                <a:rPr lang="en-SG" sz="1800" i="0" dirty="0" err="1">
                  <a:effectLst/>
                  <a:latin typeface="Arial" panose="020B0604020202020204" pitchFamily="34" charset="0"/>
                </a:rPr>
                <a:t>Quyên</a:t>
              </a:r>
              <a:endParaRPr lang="en-SG" dirty="0"/>
            </a:p>
          </p:txBody>
        </p:sp>
        <p:pic>
          <p:nvPicPr>
            <p:cNvPr id="19" name="Picture 18">
              <a:extLst>
                <a:ext uri="{FF2B5EF4-FFF2-40B4-BE49-F238E27FC236}">
                  <a16:creationId xmlns:a16="http://schemas.microsoft.com/office/drawing/2014/main" id="{A057BA5E-138D-6CFD-2A3D-B0C02007AB4F}"/>
                </a:ext>
              </a:extLst>
            </p:cNvPr>
            <p:cNvPicPr>
              <a:picLocks noChangeAspect="1"/>
            </p:cNvPicPr>
            <p:nvPr/>
          </p:nvPicPr>
          <p:blipFill rotWithShape="1">
            <a:blip r:embed="rId2"/>
            <a:srcRect t="5000" b="5000"/>
            <a:stretch/>
          </p:blipFill>
          <p:spPr>
            <a:xfrm>
              <a:off x="0" y="1"/>
              <a:ext cx="12192000" cy="6858000"/>
            </a:xfrm>
            <a:prstGeom prst="rect">
              <a:avLst/>
            </a:prstGeom>
          </p:spPr>
        </p:pic>
      </p:grpSp>
      <p:pic>
        <p:nvPicPr>
          <p:cNvPr id="11" name="Picture 10">
            <a:extLst>
              <a:ext uri="{FF2B5EF4-FFF2-40B4-BE49-F238E27FC236}">
                <a16:creationId xmlns:a16="http://schemas.microsoft.com/office/drawing/2014/main" id="{8250C1D8-9FB9-0009-7859-0CAA9B49BD5B}"/>
              </a:ext>
            </a:extLst>
          </p:cNvPr>
          <p:cNvPicPr>
            <a:picLocks noChangeAspect="1"/>
          </p:cNvPicPr>
          <p:nvPr/>
        </p:nvPicPr>
        <p:blipFill>
          <a:blip r:embed="rId3"/>
          <a:stretch>
            <a:fillRect/>
          </a:stretch>
        </p:blipFill>
        <p:spPr>
          <a:xfrm flipH="1">
            <a:off x="0" y="0"/>
            <a:ext cx="3943054" cy="1764000"/>
          </a:xfrm>
          <a:prstGeom prst="rect">
            <a:avLst/>
          </a:prstGeom>
        </p:spPr>
      </p:pic>
      <p:pic>
        <p:nvPicPr>
          <p:cNvPr id="15" name="Picture 14">
            <a:extLst>
              <a:ext uri="{FF2B5EF4-FFF2-40B4-BE49-F238E27FC236}">
                <a16:creationId xmlns:a16="http://schemas.microsoft.com/office/drawing/2014/main" id="{FDFFBF10-7AB4-DE0D-F22A-2B3F9A2A722A}"/>
              </a:ext>
            </a:extLst>
          </p:cNvPr>
          <p:cNvPicPr>
            <a:picLocks noChangeAspect="1"/>
          </p:cNvPicPr>
          <p:nvPr/>
        </p:nvPicPr>
        <p:blipFill>
          <a:blip r:embed="rId4"/>
          <a:stretch>
            <a:fillRect/>
          </a:stretch>
        </p:blipFill>
        <p:spPr>
          <a:xfrm flipH="1">
            <a:off x="10229329" y="0"/>
            <a:ext cx="1962671" cy="1152000"/>
          </a:xfrm>
          <a:prstGeom prst="rect">
            <a:avLst/>
          </a:prstGeom>
        </p:spPr>
      </p:pic>
      <p:pic>
        <p:nvPicPr>
          <p:cNvPr id="59" name="Picture 58">
            <a:extLst>
              <a:ext uri="{FF2B5EF4-FFF2-40B4-BE49-F238E27FC236}">
                <a16:creationId xmlns:a16="http://schemas.microsoft.com/office/drawing/2014/main" id="{5E8067AD-5A80-84F0-C93B-E946E7A0DBD3}"/>
              </a:ext>
            </a:extLst>
          </p:cNvPr>
          <p:cNvPicPr>
            <a:picLocks noChangeAspect="1"/>
          </p:cNvPicPr>
          <p:nvPr/>
        </p:nvPicPr>
        <p:blipFill>
          <a:blip r:embed="rId5"/>
          <a:stretch>
            <a:fillRect/>
          </a:stretch>
        </p:blipFill>
        <p:spPr>
          <a:xfrm flipH="1">
            <a:off x="1452722" y="1817999"/>
            <a:ext cx="3477760" cy="3960000"/>
          </a:xfrm>
          <a:prstGeom prst="rect">
            <a:avLst/>
          </a:prstGeom>
        </p:spPr>
      </p:pic>
      <p:pic>
        <p:nvPicPr>
          <p:cNvPr id="63" name="Picture 62">
            <a:extLst>
              <a:ext uri="{FF2B5EF4-FFF2-40B4-BE49-F238E27FC236}">
                <a16:creationId xmlns:a16="http://schemas.microsoft.com/office/drawing/2014/main" id="{75572650-F25C-99CE-2049-3A7808F3EF11}"/>
              </a:ext>
            </a:extLst>
          </p:cNvPr>
          <p:cNvPicPr>
            <a:picLocks noChangeAspect="1"/>
          </p:cNvPicPr>
          <p:nvPr/>
        </p:nvPicPr>
        <p:blipFill rotWithShape="1">
          <a:blip r:embed="rId6">
            <a:extLst>
              <a:ext uri="{28A0092B-C50C-407E-A947-70E740481C1C}">
                <a14:useLocalDpi xmlns:a14="http://schemas.microsoft.com/office/drawing/2010/main" val="0"/>
              </a:ext>
            </a:extLst>
          </a:blip>
          <a:srcRect l="3889" t="17563" r="3889" b="17563"/>
          <a:stretch/>
        </p:blipFill>
        <p:spPr>
          <a:xfrm>
            <a:off x="4978929" y="909000"/>
            <a:ext cx="7164624" cy="5040000"/>
          </a:xfrm>
          <a:prstGeom prst="rect">
            <a:avLst/>
          </a:prstGeom>
          <a:effectLst>
            <a:innerShdw blurRad="63500">
              <a:schemeClr val="bg1">
                <a:lumMod val="65000"/>
              </a:schemeClr>
            </a:innerShdw>
          </a:effectLst>
        </p:spPr>
      </p:pic>
      <p:pic>
        <p:nvPicPr>
          <p:cNvPr id="28" name="Picture 27">
            <a:extLst>
              <a:ext uri="{FF2B5EF4-FFF2-40B4-BE49-F238E27FC236}">
                <a16:creationId xmlns:a16="http://schemas.microsoft.com/office/drawing/2014/main" id="{DAA94FA4-9C20-D772-2167-F889A5C98A39}"/>
              </a:ext>
            </a:extLst>
          </p:cNvPr>
          <p:cNvPicPr>
            <a:picLocks noChangeAspect="1"/>
          </p:cNvPicPr>
          <p:nvPr/>
        </p:nvPicPr>
        <p:blipFill>
          <a:blip r:embed="rId7"/>
          <a:stretch>
            <a:fillRect/>
          </a:stretch>
        </p:blipFill>
        <p:spPr>
          <a:xfrm>
            <a:off x="6629317" y="5058000"/>
            <a:ext cx="5562683" cy="1800000"/>
          </a:xfrm>
          <a:prstGeom prst="rect">
            <a:avLst/>
          </a:prstGeom>
        </p:spPr>
      </p:pic>
      <p:pic>
        <p:nvPicPr>
          <p:cNvPr id="35" name="Picture 34">
            <a:extLst>
              <a:ext uri="{FF2B5EF4-FFF2-40B4-BE49-F238E27FC236}">
                <a16:creationId xmlns:a16="http://schemas.microsoft.com/office/drawing/2014/main" id="{46577936-136F-98BC-3E0D-B5EE488ABC48}"/>
              </a:ext>
            </a:extLst>
          </p:cNvPr>
          <p:cNvPicPr>
            <a:picLocks noChangeAspect="1"/>
          </p:cNvPicPr>
          <p:nvPr/>
        </p:nvPicPr>
        <p:blipFill>
          <a:blip r:embed="rId8"/>
          <a:stretch>
            <a:fillRect/>
          </a:stretch>
        </p:blipFill>
        <p:spPr>
          <a:xfrm>
            <a:off x="0" y="4697999"/>
            <a:ext cx="5175552" cy="2160000"/>
          </a:xfrm>
          <a:prstGeom prst="rect">
            <a:avLst/>
          </a:prstGeom>
        </p:spPr>
      </p:pic>
      <p:sp>
        <p:nvSpPr>
          <p:cNvPr id="64" name="TextBox 63">
            <a:extLst>
              <a:ext uri="{FF2B5EF4-FFF2-40B4-BE49-F238E27FC236}">
                <a16:creationId xmlns:a16="http://schemas.microsoft.com/office/drawing/2014/main" id="{020ECA25-5048-9942-2206-787082C31719}"/>
              </a:ext>
            </a:extLst>
          </p:cNvPr>
          <p:cNvSpPr txBox="1"/>
          <p:nvPr/>
        </p:nvSpPr>
        <p:spPr>
          <a:xfrm>
            <a:off x="6629317" y="2010001"/>
            <a:ext cx="3943055" cy="2631490"/>
          </a:xfrm>
          <a:prstGeom prst="rect">
            <a:avLst/>
          </a:prstGeom>
          <a:noFill/>
          <a:effectLst/>
        </p:spPr>
        <p:txBody>
          <a:bodyPr wrap="square" rtlCol="0">
            <a:spAutoFit/>
          </a:bodyPr>
          <a:lstStyle/>
          <a:p>
            <a:pPr algn="ctr">
              <a:lnSpc>
                <a:spcPct val="150000"/>
              </a:lnSpc>
              <a:buClr>
                <a:srgbClr val="000000"/>
              </a:buClr>
              <a:buFont typeface="Arial"/>
              <a:buNone/>
            </a:pPr>
            <a:r>
              <a:rPr lang="en-US" sz="6600" kern="0">
                <a:solidFill>
                  <a:srgbClr val="FF4949"/>
                </a:solidFill>
                <a:effectLst>
                  <a:glow>
                    <a:schemeClr val="accent1">
                      <a:alpha val="40000"/>
                    </a:schemeClr>
                  </a:glow>
                </a:effectLst>
                <a:latin typeface="iCiel Ciaobella" pitchFamily="50" charset="0"/>
                <a:cs typeface="Arial"/>
                <a:sym typeface="Arial"/>
              </a:rPr>
              <a:t>Ôn viết chữ hoa </a:t>
            </a:r>
          </a:p>
          <a:p>
            <a:pPr algn="ctr">
              <a:lnSpc>
                <a:spcPct val="150000"/>
              </a:lnSpc>
              <a:buClr>
                <a:srgbClr val="000000"/>
              </a:buClr>
              <a:buFont typeface="Arial"/>
              <a:buNone/>
            </a:pPr>
            <a:r>
              <a:rPr lang="en-US" sz="4800" b="1" kern="0">
                <a:solidFill>
                  <a:srgbClr val="FF4949"/>
                </a:solidFill>
                <a:effectLst>
                  <a:glow>
                    <a:schemeClr val="accent1">
                      <a:alpha val="40000"/>
                    </a:schemeClr>
                  </a:glow>
                </a:effectLst>
                <a:latin typeface="HP001 5 hàng" panose="020B0603050302020204" pitchFamily="34" charset="0"/>
                <a:cs typeface="Arial"/>
                <a:sym typeface="Arial"/>
              </a:rPr>
              <a:t>N, M </a:t>
            </a:r>
            <a:endParaRPr lang="en-US" sz="6600" b="1" kern="0" dirty="0">
              <a:solidFill>
                <a:srgbClr val="FF4949"/>
              </a:solidFill>
              <a:effectLst>
                <a:glow>
                  <a:schemeClr val="accent1">
                    <a:alpha val="40000"/>
                  </a:schemeClr>
                </a:glow>
              </a:effectLst>
              <a:latin typeface="HP001 5 hàng" panose="020B0603050302020204" pitchFamily="34" charset="0"/>
              <a:cs typeface="Arial"/>
              <a:sym typeface="Arial"/>
            </a:endParaRPr>
          </a:p>
        </p:txBody>
      </p:sp>
    </p:spTree>
    <p:extLst>
      <p:ext uri="{BB962C8B-B14F-4D97-AF65-F5344CB8AC3E}">
        <p14:creationId xmlns:p14="http://schemas.microsoft.com/office/powerpoint/2010/main" val="1521725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sp>
        <p:nvSpPr>
          <p:cNvPr id="31" name="Rectangle: Rounded Corners 30">
            <a:extLst>
              <a:ext uri="{FF2B5EF4-FFF2-40B4-BE49-F238E27FC236}">
                <a16:creationId xmlns:a16="http://schemas.microsoft.com/office/drawing/2014/main" id="{A6C6BE9B-0732-F455-33CE-B0F38F2B7B0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3C735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557"/>
              </a:solidFill>
            </a:endParaRPr>
          </a:p>
        </p:txBody>
      </p:sp>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4"/>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4"/>
          <a:stretch>
            <a:fillRect/>
          </a:stretch>
        </p:blipFill>
        <p:spPr>
          <a:xfrm flipH="1">
            <a:off x="8695793" y="0"/>
            <a:ext cx="3496207" cy="3024000"/>
          </a:xfrm>
          <a:prstGeom prst="rect">
            <a:avLst/>
          </a:prstGeom>
        </p:spPr>
      </p:pic>
      <p:grpSp>
        <p:nvGrpSpPr>
          <p:cNvPr id="10" name="Group 9">
            <a:extLst>
              <a:ext uri="{FF2B5EF4-FFF2-40B4-BE49-F238E27FC236}">
                <a16:creationId xmlns:a16="http://schemas.microsoft.com/office/drawing/2014/main" id="{4685E663-75CE-7654-90A8-5C418E596C3F}"/>
              </a:ext>
            </a:extLst>
          </p:cNvPr>
          <p:cNvGrpSpPr/>
          <p:nvPr/>
        </p:nvGrpSpPr>
        <p:grpSpPr>
          <a:xfrm>
            <a:off x="516003" y="459000"/>
            <a:ext cx="3914773" cy="972000"/>
            <a:chOff x="516003" y="459000"/>
            <a:chExt cx="3914773" cy="972000"/>
          </a:xfrm>
        </p:grpSpPr>
        <p:grpSp>
          <p:nvGrpSpPr>
            <p:cNvPr id="11" name="Group 10">
              <a:extLst>
                <a:ext uri="{FF2B5EF4-FFF2-40B4-BE49-F238E27FC236}">
                  <a16:creationId xmlns:a16="http://schemas.microsoft.com/office/drawing/2014/main" id="{5761F550-AF1F-C708-C722-E1772B38B555}"/>
                </a:ext>
              </a:extLst>
            </p:cNvPr>
            <p:cNvGrpSpPr/>
            <p:nvPr/>
          </p:nvGrpSpPr>
          <p:grpSpPr>
            <a:xfrm>
              <a:off x="516003" y="459000"/>
              <a:ext cx="3914773" cy="972000"/>
              <a:chOff x="516003" y="459000"/>
              <a:chExt cx="3914773" cy="972000"/>
            </a:xfrm>
          </p:grpSpPr>
          <p:grpSp>
            <p:nvGrpSpPr>
              <p:cNvPr id="13" name="Group 12">
                <a:extLst>
                  <a:ext uri="{FF2B5EF4-FFF2-40B4-BE49-F238E27FC236}">
                    <a16:creationId xmlns:a16="http://schemas.microsoft.com/office/drawing/2014/main" id="{C3C45A10-EB3F-0300-8F6B-49F6A9F48B86}"/>
                  </a:ext>
                </a:extLst>
              </p:cNvPr>
              <p:cNvGrpSpPr/>
              <p:nvPr/>
            </p:nvGrpSpPr>
            <p:grpSpPr>
              <a:xfrm>
                <a:off x="981335" y="585000"/>
                <a:ext cx="3449441" cy="783000"/>
                <a:chOff x="981335" y="585000"/>
                <a:chExt cx="3449441" cy="783000"/>
              </a:xfrm>
            </p:grpSpPr>
            <p:sp>
              <p:nvSpPr>
                <p:cNvPr id="15" name="Rectangle: Rounded Corners 14">
                  <a:extLst>
                    <a:ext uri="{FF2B5EF4-FFF2-40B4-BE49-F238E27FC236}">
                      <a16:creationId xmlns:a16="http://schemas.microsoft.com/office/drawing/2014/main" id="{4A30D339-162C-A0EA-CE30-7CB195380B45}"/>
                    </a:ext>
                  </a:extLst>
                </p:cNvPr>
                <p:cNvSpPr/>
                <p:nvPr/>
              </p:nvSpPr>
              <p:spPr>
                <a:xfrm>
                  <a:off x="1010776" y="585000"/>
                  <a:ext cx="3420000" cy="720000"/>
                </a:xfrm>
                <a:custGeom>
                  <a:avLst/>
                  <a:gdLst>
                    <a:gd name="connsiteX0" fmla="*/ 0 w 3420000"/>
                    <a:gd name="connsiteY0" fmla="*/ 360000 h 720000"/>
                    <a:gd name="connsiteX1" fmla="*/ 360000 w 3420000"/>
                    <a:gd name="connsiteY1" fmla="*/ 0 h 720000"/>
                    <a:gd name="connsiteX2" fmla="*/ 1062000 w 3420000"/>
                    <a:gd name="connsiteY2" fmla="*/ 0 h 720000"/>
                    <a:gd name="connsiteX3" fmla="*/ 1656000 w 3420000"/>
                    <a:gd name="connsiteY3" fmla="*/ 0 h 720000"/>
                    <a:gd name="connsiteX4" fmla="*/ 2250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385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fill="none" extrusionOk="0">
                      <a:moveTo>
                        <a:pt x="0" y="360000"/>
                      </a:moveTo>
                      <a:cubicBezTo>
                        <a:pt x="-6642" y="144575"/>
                        <a:pt x="178861" y="-965"/>
                        <a:pt x="360000" y="0"/>
                      </a:cubicBezTo>
                      <a:cubicBezTo>
                        <a:pt x="518701" y="-18676"/>
                        <a:pt x="726410" y="-22185"/>
                        <a:pt x="1062000" y="0"/>
                      </a:cubicBezTo>
                      <a:cubicBezTo>
                        <a:pt x="1397590" y="22185"/>
                        <a:pt x="1395334" y="13618"/>
                        <a:pt x="1656000" y="0"/>
                      </a:cubicBezTo>
                      <a:cubicBezTo>
                        <a:pt x="1916666" y="-13618"/>
                        <a:pt x="2080877" y="9802"/>
                        <a:pt x="2250000" y="0"/>
                      </a:cubicBezTo>
                      <a:cubicBezTo>
                        <a:pt x="2419123" y="-9802"/>
                        <a:pt x="2870278" y="39252"/>
                        <a:pt x="3060000" y="0"/>
                      </a:cubicBezTo>
                      <a:cubicBezTo>
                        <a:pt x="3247257" y="-19571"/>
                        <a:pt x="3407589" y="168911"/>
                        <a:pt x="3420000" y="360000"/>
                      </a:cubicBezTo>
                      <a:lnTo>
                        <a:pt x="3420000" y="360000"/>
                      </a:lnTo>
                      <a:cubicBezTo>
                        <a:pt x="3423774" y="542691"/>
                        <a:pt x="3257209" y="702430"/>
                        <a:pt x="3060000" y="720000"/>
                      </a:cubicBezTo>
                      <a:cubicBezTo>
                        <a:pt x="2806672" y="752297"/>
                        <a:pt x="2544003" y="696944"/>
                        <a:pt x="2385000" y="720000"/>
                      </a:cubicBezTo>
                      <a:cubicBezTo>
                        <a:pt x="2225997" y="743056"/>
                        <a:pt x="1923367" y="749874"/>
                        <a:pt x="1737000" y="720000"/>
                      </a:cubicBezTo>
                      <a:cubicBezTo>
                        <a:pt x="1550633" y="690126"/>
                        <a:pt x="1339022" y="716580"/>
                        <a:pt x="1089000" y="720000"/>
                      </a:cubicBezTo>
                      <a:cubicBezTo>
                        <a:pt x="838978" y="723420"/>
                        <a:pt x="617959" y="702390"/>
                        <a:pt x="360000" y="720000"/>
                      </a:cubicBezTo>
                      <a:cubicBezTo>
                        <a:pt x="116116" y="730362"/>
                        <a:pt x="49085" y="554864"/>
                        <a:pt x="0" y="360000"/>
                      </a:cubicBezTo>
                      <a:close/>
                    </a:path>
                    <a:path w="3420000" h="720000" stroke="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solidFill>
                  <a:srgbClr val="EAFA73"/>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6" name="Rectangle: Rounded Corners 15">
                  <a:extLst>
                    <a:ext uri="{FF2B5EF4-FFF2-40B4-BE49-F238E27FC236}">
                      <a16:creationId xmlns:a16="http://schemas.microsoft.com/office/drawing/2014/main" id="{4CCE50DD-9BC3-2E59-8F74-1F4909F2DD18}"/>
                    </a:ext>
                  </a:extLst>
                </p:cNvPr>
                <p:cNvSpPr/>
                <p:nvPr/>
              </p:nvSpPr>
              <p:spPr>
                <a:xfrm>
                  <a:off x="981335" y="648000"/>
                  <a:ext cx="3420000" cy="720000"/>
                </a:xfrm>
                <a:custGeom>
                  <a:avLst/>
                  <a:gdLst>
                    <a:gd name="connsiteX0" fmla="*/ 0 w 3420000"/>
                    <a:gd name="connsiteY0" fmla="*/ 360000 h 720000"/>
                    <a:gd name="connsiteX1" fmla="*/ 360000 w 3420000"/>
                    <a:gd name="connsiteY1" fmla="*/ 0 h 720000"/>
                    <a:gd name="connsiteX2" fmla="*/ 981000 w 3420000"/>
                    <a:gd name="connsiteY2" fmla="*/ 0 h 720000"/>
                    <a:gd name="connsiteX3" fmla="*/ 1629000 w 3420000"/>
                    <a:gd name="connsiteY3" fmla="*/ 0 h 720000"/>
                    <a:gd name="connsiteX4" fmla="*/ 2358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412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4" name="Picture 13">
                <a:extLst>
                  <a:ext uri="{FF2B5EF4-FFF2-40B4-BE49-F238E27FC236}">
                    <a16:creationId xmlns:a16="http://schemas.microsoft.com/office/drawing/2014/main" id="{52AE3CE6-963A-3434-87EB-600E89F1051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2" name="TextBox 11">
              <a:extLst>
                <a:ext uri="{FF2B5EF4-FFF2-40B4-BE49-F238E27FC236}">
                  <a16:creationId xmlns:a16="http://schemas.microsoft.com/office/drawing/2014/main" id="{31E8BBA1-E191-A20D-D653-57387432E773}"/>
                </a:ext>
              </a:extLst>
            </p:cNvPr>
            <p:cNvSpPr txBox="1"/>
            <p:nvPr/>
          </p:nvSpPr>
          <p:spPr>
            <a:xfrm>
              <a:off x="1658714" y="567059"/>
              <a:ext cx="2433680" cy="769441"/>
            </a:xfrm>
            <a:prstGeom prst="rect">
              <a:avLst/>
            </a:prstGeom>
            <a:noFill/>
            <a:ln>
              <a:noFill/>
            </a:ln>
          </p:spPr>
          <p:txBody>
            <a:bodyPr wrap="none" rtlCol="0">
              <a:spAutoFit/>
            </a:bodyPr>
            <a:lstStyle/>
            <a:p>
              <a:r>
                <a:rPr lang="en-US" sz="4400">
                  <a:solidFill>
                    <a:srgbClr val="3C7356"/>
                  </a:solidFill>
                  <a:latin typeface="iCiel Ciaobella" pitchFamily="50" charset="0"/>
                </a:rPr>
                <a:t>Cùng tìm hiểu</a:t>
              </a:r>
            </a:p>
          </p:txBody>
        </p:sp>
      </p:grpSp>
      <p:pic>
        <p:nvPicPr>
          <p:cNvPr id="22" name="Picture 21">
            <a:extLst>
              <a:ext uri="{FF2B5EF4-FFF2-40B4-BE49-F238E27FC236}">
                <a16:creationId xmlns:a16="http://schemas.microsoft.com/office/drawing/2014/main" id="{11C2199C-A7BD-D7DD-2D00-195B89E6012C}"/>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2" t="398" r="54439" b="59701"/>
          <a:stretch/>
        </p:blipFill>
        <p:spPr>
          <a:xfrm>
            <a:off x="0" y="-2186970"/>
            <a:ext cx="4222777" cy="1800000"/>
          </a:xfrm>
          <a:prstGeom prst="rect">
            <a:avLst/>
          </a:prstGeom>
        </p:spPr>
      </p:pic>
      <p:sp>
        <p:nvSpPr>
          <p:cNvPr id="23" name="TextBox 22">
            <a:extLst>
              <a:ext uri="{FF2B5EF4-FFF2-40B4-BE49-F238E27FC236}">
                <a16:creationId xmlns:a16="http://schemas.microsoft.com/office/drawing/2014/main" id="{4F9EF4F2-E628-943E-7799-49232A018EED}"/>
              </a:ext>
            </a:extLst>
          </p:cNvPr>
          <p:cNvSpPr txBox="1"/>
          <p:nvPr/>
        </p:nvSpPr>
        <p:spPr>
          <a:xfrm>
            <a:off x="740276" y="-1796297"/>
            <a:ext cx="2294364" cy="784830"/>
          </a:xfrm>
          <a:prstGeom prst="rect">
            <a:avLst/>
          </a:prstGeom>
          <a:noFill/>
        </p:spPr>
        <p:txBody>
          <a:bodyPr wrap="square" rtlCol="0">
            <a:spAutoFit/>
          </a:bodyPr>
          <a:lstStyle/>
          <a:p>
            <a:r>
              <a:rPr lang="en-US" sz="4400" b="1">
                <a:solidFill>
                  <a:srgbClr val="990099"/>
                </a:solidFill>
                <a:latin typeface="HP001 5 hàng" panose="020B0603050302020204" pitchFamily="34" charset="0"/>
              </a:rPr>
              <a:t>Mũi Né</a:t>
            </a:r>
          </a:p>
        </p:txBody>
      </p:sp>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8"/>
          <a:stretch>
            <a:fillRect/>
          </a:stretch>
        </p:blipFill>
        <p:spPr>
          <a:xfrm>
            <a:off x="0" y="4232134"/>
            <a:ext cx="3058737" cy="2628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9"/>
          <a:stretch>
            <a:fillRect/>
          </a:stretch>
        </p:blipFill>
        <p:spPr>
          <a:xfrm>
            <a:off x="9312457" y="4383124"/>
            <a:ext cx="2879543" cy="2484000"/>
          </a:xfrm>
          <a:prstGeom prst="rect">
            <a:avLst/>
          </a:prstGeom>
        </p:spPr>
      </p:pic>
      <p:pic>
        <p:nvPicPr>
          <p:cNvPr id="21" name="Picture 20">
            <a:extLst>
              <a:ext uri="{FF2B5EF4-FFF2-40B4-BE49-F238E27FC236}">
                <a16:creationId xmlns:a16="http://schemas.microsoft.com/office/drawing/2014/main" id="{8DC0B674-0B7B-F83E-F116-5C2B060D8C5C}"/>
              </a:ext>
            </a:extLst>
          </p:cNvPr>
          <p:cNvPicPr>
            <a:picLocks noChangeAspect="1"/>
          </p:cNvPicPr>
          <p:nvPr/>
        </p:nvPicPr>
        <p:blipFill>
          <a:blip r:embed="rId10"/>
          <a:stretch>
            <a:fillRect/>
          </a:stretch>
        </p:blipFill>
        <p:spPr>
          <a:xfrm>
            <a:off x="1037966" y="2795813"/>
            <a:ext cx="1875201" cy="3600000"/>
          </a:xfrm>
          <a:prstGeom prst="rect">
            <a:avLst/>
          </a:prstGeom>
        </p:spPr>
      </p:pic>
      <p:grpSp>
        <p:nvGrpSpPr>
          <p:cNvPr id="37" name="Group 36">
            <a:extLst>
              <a:ext uri="{FF2B5EF4-FFF2-40B4-BE49-F238E27FC236}">
                <a16:creationId xmlns:a16="http://schemas.microsoft.com/office/drawing/2014/main" id="{5BC2A800-607C-53E7-4A79-EAE356BD347E}"/>
              </a:ext>
            </a:extLst>
          </p:cNvPr>
          <p:cNvGrpSpPr/>
          <p:nvPr/>
        </p:nvGrpSpPr>
        <p:grpSpPr>
          <a:xfrm>
            <a:off x="2041701" y="705343"/>
            <a:ext cx="3420000" cy="3420000"/>
            <a:chOff x="924514" y="1177886"/>
            <a:chExt cx="3420000" cy="3420000"/>
          </a:xfrm>
        </p:grpSpPr>
        <p:pic>
          <p:nvPicPr>
            <p:cNvPr id="43" name="Picture 42" descr="A picture containing mirror, arch&#10;&#10;Description automatically generated">
              <a:extLst>
                <a:ext uri="{FF2B5EF4-FFF2-40B4-BE49-F238E27FC236}">
                  <a16:creationId xmlns:a16="http://schemas.microsoft.com/office/drawing/2014/main" id="{56FFAF23-503D-BC0C-8068-BA3C866817E5}"/>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924514" y="1177886"/>
              <a:ext cx="3420000" cy="3420000"/>
            </a:xfrm>
            <a:prstGeom prst="rect">
              <a:avLst/>
            </a:prstGeom>
          </p:spPr>
        </p:pic>
        <p:sp>
          <p:nvSpPr>
            <p:cNvPr id="44" name="TextBox 43">
              <a:extLst>
                <a:ext uri="{FF2B5EF4-FFF2-40B4-BE49-F238E27FC236}">
                  <a16:creationId xmlns:a16="http://schemas.microsoft.com/office/drawing/2014/main" id="{2236CAAB-804A-DAB5-99DE-DBB889EE48FC}"/>
                </a:ext>
              </a:extLst>
            </p:cNvPr>
            <p:cNvSpPr txBox="1"/>
            <p:nvPr/>
          </p:nvSpPr>
          <p:spPr>
            <a:xfrm flipH="1">
              <a:off x="1445249" y="2174821"/>
              <a:ext cx="2378530" cy="1384995"/>
            </a:xfrm>
            <a:prstGeom prst="rect">
              <a:avLst/>
            </a:prstGeom>
            <a:noFill/>
          </p:spPr>
          <p:txBody>
            <a:bodyPr wrap="square" rtlCol="0">
              <a:spAutoFit/>
            </a:bodyPr>
            <a:lstStyle/>
            <a:p>
              <a:pPr algn="ctr"/>
              <a:r>
                <a:rPr lang="en-US" sz="2800" b="1">
                  <a:solidFill>
                    <a:srgbClr val="ED2525"/>
                  </a:solidFill>
                </a:rPr>
                <a:t>Độ cao của các con chữ như thế nào?</a:t>
              </a:r>
            </a:p>
          </p:txBody>
        </p:sp>
      </p:grpSp>
      <p:pic>
        <p:nvPicPr>
          <p:cNvPr id="2" name="Picture 1">
            <a:extLst>
              <a:ext uri="{FF2B5EF4-FFF2-40B4-BE49-F238E27FC236}">
                <a16:creationId xmlns:a16="http://schemas.microsoft.com/office/drawing/2014/main" id="{DBFA78DC-5CAB-31A6-FCD8-69B6A4D6CEDA}"/>
              </a:ext>
            </a:extLst>
          </p:cNvPr>
          <p:cNvPicPr>
            <a:picLocks noChangeAspect="1"/>
          </p:cNvPicPr>
          <p:nvPr/>
        </p:nvPicPr>
        <p:blipFill>
          <a:blip r:embed="rId12"/>
          <a:stretch>
            <a:fillRect/>
          </a:stretch>
        </p:blipFill>
        <p:spPr>
          <a:xfrm>
            <a:off x="5966158" y="1367979"/>
            <a:ext cx="3546794" cy="1512000"/>
          </a:xfrm>
          <a:prstGeom prst="rect">
            <a:avLst/>
          </a:prstGeom>
        </p:spPr>
      </p:pic>
      <p:grpSp>
        <p:nvGrpSpPr>
          <p:cNvPr id="45" name="Group 44">
            <a:extLst>
              <a:ext uri="{FF2B5EF4-FFF2-40B4-BE49-F238E27FC236}">
                <a16:creationId xmlns:a16="http://schemas.microsoft.com/office/drawing/2014/main" id="{6E95459E-A0D8-BAFD-C9BE-22BA822497D7}"/>
              </a:ext>
            </a:extLst>
          </p:cNvPr>
          <p:cNvGrpSpPr/>
          <p:nvPr/>
        </p:nvGrpSpPr>
        <p:grpSpPr>
          <a:xfrm>
            <a:off x="2000169" y="583785"/>
            <a:ext cx="3600000" cy="3600000"/>
            <a:chOff x="682905" y="988886"/>
            <a:chExt cx="3600000" cy="3600000"/>
          </a:xfrm>
        </p:grpSpPr>
        <p:pic>
          <p:nvPicPr>
            <p:cNvPr id="47" name="Picture 46" descr="A picture containing mirror, arch&#10;&#10;Description automatically generated">
              <a:extLst>
                <a:ext uri="{FF2B5EF4-FFF2-40B4-BE49-F238E27FC236}">
                  <a16:creationId xmlns:a16="http://schemas.microsoft.com/office/drawing/2014/main" id="{8257386C-CE8E-8A33-2859-E31B4E812F5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flipH="1">
              <a:off x="682905" y="988886"/>
              <a:ext cx="3600000" cy="3600000"/>
            </a:xfrm>
            <a:prstGeom prst="rect">
              <a:avLst/>
            </a:prstGeom>
          </p:spPr>
        </p:pic>
        <p:sp>
          <p:nvSpPr>
            <p:cNvPr id="50" name="TextBox 49">
              <a:extLst>
                <a:ext uri="{FF2B5EF4-FFF2-40B4-BE49-F238E27FC236}">
                  <a16:creationId xmlns:a16="http://schemas.microsoft.com/office/drawing/2014/main" id="{7C002A26-4ECE-1267-982D-D65ABD222A75}"/>
                </a:ext>
              </a:extLst>
            </p:cNvPr>
            <p:cNvSpPr txBox="1"/>
            <p:nvPr/>
          </p:nvSpPr>
          <p:spPr>
            <a:xfrm flipH="1">
              <a:off x="1085832" y="2106951"/>
              <a:ext cx="2806125" cy="1384995"/>
            </a:xfrm>
            <a:prstGeom prst="rect">
              <a:avLst/>
            </a:prstGeom>
            <a:noFill/>
          </p:spPr>
          <p:txBody>
            <a:bodyPr wrap="square" rtlCol="0">
              <a:spAutoFit/>
            </a:bodyPr>
            <a:lstStyle/>
            <a:p>
              <a:pPr algn="ctr"/>
              <a:r>
                <a:rPr lang="en-US" sz="2800" b="1">
                  <a:solidFill>
                    <a:srgbClr val="ED2525"/>
                  </a:solidFill>
                </a:rPr>
                <a:t>Khoảng cách giữa các chữ được viết ra sao?</a:t>
              </a:r>
            </a:p>
          </p:txBody>
        </p:sp>
      </p:grpSp>
      <p:sp>
        <p:nvSpPr>
          <p:cNvPr id="27" name="TextBox 26">
            <a:extLst>
              <a:ext uri="{FF2B5EF4-FFF2-40B4-BE49-F238E27FC236}">
                <a16:creationId xmlns:a16="http://schemas.microsoft.com/office/drawing/2014/main" id="{D250179A-F2E9-CBB9-7E45-1083DBC5777C}"/>
              </a:ext>
            </a:extLst>
          </p:cNvPr>
          <p:cNvSpPr txBox="1"/>
          <p:nvPr/>
        </p:nvSpPr>
        <p:spPr>
          <a:xfrm>
            <a:off x="5901067" y="3698288"/>
            <a:ext cx="5415564" cy="584775"/>
          </a:xfrm>
          <a:prstGeom prst="rect">
            <a:avLst/>
          </a:prstGeom>
          <a:noFill/>
        </p:spPr>
        <p:txBody>
          <a:bodyPr wrap="square" rtlCol="0">
            <a:spAutoFit/>
          </a:bodyPr>
          <a:lstStyle/>
          <a:p>
            <a:r>
              <a:rPr lang="en-US" sz="3200" b="1">
                <a:solidFill>
                  <a:srgbClr val="3366CC"/>
                </a:solidFill>
                <a:latin typeface="HP001 4 hàng" panose="020B0603050302020204" pitchFamily="34" charset="0"/>
              </a:rPr>
              <a:t>Các con chữ còn lại cao </a:t>
            </a:r>
            <a:r>
              <a:rPr lang="en-US" sz="3200" b="1" dirty="0">
                <a:solidFill>
                  <a:srgbClr val="3366CC"/>
                </a:solidFill>
                <a:latin typeface="HP001 4 hàng" panose="020B0603050302020204" pitchFamily="34" charset="0"/>
              </a:rPr>
              <a:t>1 </a:t>
            </a:r>
            <a:r>
              <a:rPr lang="en-US" sz="3200" b="1">
                <a:solidFill>
                  <a:srgbClr val="3366CC"/>
                </a:solidFill>
                <a:latin typeface="HP001 4 hàng" panose="020B0603050302020204" pitchFamily="34" charset="0"/>
              </a:rPr>
              <a:t>ô li.</a:t>
            </a:r>
            <a:endParaRPr lang="en-US" sz="3200" b="1" dirty="0">
              <a:solidFill>
                <a:srgbClr val="3366CC"/>
              </a:solidFill>
              <a:latin typeface="HP001 4 hàng" panose="020B0603050302020204" pitchFamily="34" charset="0"/>
            </a:endParaRPr>
          </a:p>
        </p:txBody>
      </p:sp>
      <p:sp>
        <p:nvSpPr>
          <p:cNvPr id="28" name="TextBox 27">
            <a:extLst>
              <a:ext uri="{FF2B5EF4-FFF2-40B4-BE49-F238E27FC236}">
                <a16:creationId xmlns:a16="http://schemas.microsoft.com/office/drawing/2014/main" id="{84214216-8BB4-B490-D599-5F6FCD9BC85B}"/>
              </a:ext>
            </a:extLst>
          </p:cNvPr>
          <p:cNvSpPr txBox="1"/>
          <p:nvPr/>
        </p:nvSpPr>
        <p:spPr>
          <a:xfrm>
            <a:off x="5901067" y="3076161"/>
            <a:ext cx="5646499" cy="584775"/>
          </a:xfrm>
          <a:prstGeom prst="rect">
            <a:avLst/>
          </a:prstGeom>
          <a:noFill/>
        </p:spPr>
        <p:txBody>
          <a:bodyPr wrap="square" rtlCol="0">
            <a:spAutoFit/>
          </a:bodyPr>
          <a:lstStyle/>
          <a:p>
            <a:r>
              <a:rPr lang="vi-VN" sz="3200" b="1" dirty="0">
                <a:solidFill>
                  <a:srgbClr val="3366CC"/>
                </a:solidFill>
                <a:latin typeface="HP001 4 hàng" panose="020B0603050302020204" pitchFamily="34" charset="0"/>
              </a:rPr>
              <a:t>C</a:t>
            </a:r>
            <a:r>
              <a:rPr lang="el-GR" sz="3200" b="1" dirty="0">
                <a:solidFill>
                  <a:srgbClr val="3366CC"/>
                </a:solidFill>
                <a:latin typeface="HP001 4 hàng" panose="020B0603050302020204" pitchFamily="34" charset="0"/>
              </a:rPr>
              <a:t>Ϊ ε</a:t>
            </a:r>
            <a:r>
              <a:rPr lang="vi-VN" sz="3200" b="1">
                <a:solidFill>
                  <a:srgbClr val="3366CC"/>
                </a:solidFill>
                <a:latin typeface="HP001 4 hàng" panose="020B0603050302020204" pitchFamily="34" charset="0"/>
              </a:rPr>
              <a:t>ữ </a:t>
            </a:r>
            <a:r>
              <a:rPr lang="en-US" sz="3200" b="1">
                <a:solidFill>
                  <a:srgbClr val="3366CC"/>
                </a:solidFill>
                <a:latin typeface="HP001 4 hàng" panose="020B0603050302020204" pitchFamily="34" charset="0"/>
              </a:rPr>
              <a:t>M, N </a:t>
            </a:r>
            <a:r>
              <a:rPr lang="vi-VN" sz="3200" b="1">
                <a:solidFill>
                  <a:srgbClr val="3366CC"/>
                </a:solidFill>
                <a:latin typeface="HP001 4 hàng" panose="020B0603050302020204" pitchFamily="34" charset="0"/>
              </a:rPr>
              <a:t>cao </a:t>
            </a:r>
            <a:r>
              <a:rPr lang="vi-VN" sz="3200" b="1" dirty="0">
                <a:solidFill>
                  <a:srgbClr val="3366CC"/>
                </a:solidFill>
                <a:latin typeface="HP001 4 hàng" panose="020B0603050302020204" pitchFamily="34" charset="0"/>
              </a:rPr>
              <a:t>2 </a:t>
            </a:r>
            <a:r>
              <a:rPr lang="vi-VN" sz="3200" b="1">
                <a:solidFill>
                  <a:srgbClr val="3366CC"/>
                </a:solidFill>
                <a:latin typeface="HP001 4 hàng" panose="020B0603050302020204" pitchFamily="34" charset="0"/>
              </a:rPr>
              <a:t>ô l</a:t>
            </a:r>
            <a:r>
              <a:rPr lang="en-US" sz="3200" b="1">
                <a:solidFill>
                  <a:srgbClr val="3366CC"/>
                </a:solidFill>
                <a:latin typeface="HP001 4 hàng" panose="020B0603050302020204" pitchFamily="34" charset="0"/>
              </a:rPr>
              <a:t>i</a:t>
            </a:r>
            <a:r>
              <a:rPr lang="vi-VN" sz="3200" b="1">
                <a:solidFill>
                  <a:srgbClr val="3366CC"/>
                </a:solidFill>
                <a:latin typeface="HP001 4 hàng" panose="020B0603050302020204" pitchFamily="34" charset="0"/>
              </a:rPr>
              <a:t> </a:t>
            </a:r>
            <a:r>
              <a:rPr lang="vi-VN" sz="3200" b="1" dirty="0" err="1">
                <a:solidFill>
                  <a:srgbClr val="3366CC"/>
                </a:solidFill>
                <a:latin typeface="HP001 4 hàng" panose="020B0603050302020204" pitchFamily="34" charset="0"/>
              </a:rPr>
              <a:t>ǟưǫ</a:t>
            </a:r>
            <a:r>
              <a:rPr lang="vi-VN" sz="3200" b="1" dirty="0">
                <a:solidFill>
                  <a:srgbClr val="3366CC"/>
                </a:solidFill>
                <a:latin typeface="HP001 4 hàng" panose="020B0603050302020204" pitchFamily="34" charset="0"/>
              </a:rPr>
              <a:t>. </a:t>
            </a:r>
            <a:endParaRPr lang="en-US" sz="3200" b="1" dirty="0">
              <a:solidFill>
                <a:srgbClr val="3366CC"/>
              </a:solidFill>
              <a:latin typeface="HP001 4 hàng" panose="020B0603050302020204" pitchFamily="34" charset="0"/>
            </a:endParaRPr>
          </a:p>
        </p:txBody>
      </p:sp>
      <p:sp>
        <p:nvSpPr>
          <p:cNvPr id="29" name="TextBox 28">
            <a:extLst>
              <a:ext uri="{FF2B5EF4-FFF2-40B4-BE49-F238E27FC236}">
                <a16:creationId xmlns:a16="http://schemas.microsoft.com/office/drawing/2014/main" id="{D8FFAC97-FF0A-EE2C-9072-539CB7161A49}"/>
              </a:ext>
            </a:extLst>
          </p:cNvPr>
          <p:cNvSpPr txBox="1"/>
          <p:nvPr/>
        </p:nvSpPr>
        <p:spPr>
          <a:xfrm>
            <a:off x="5901067" y="4320416"/>
            <a:ext cx="4976914" cy="1077218"/>
          </a:xfrm>
          <a:prstGeom prst="rect">
            <a:avLst/>
          </a:prstGeom>
          <a:noFill/>
        </p:spPr>
        <p:txBody>
          <a:bodyPr wrap="square" rtlCol="0">
            <a:spAutoFit/>
          </a:bodyPr>
          <a:lstStyle/>
          <a:p>
            <a:r>
              <a:rPr lang="en-US" sz="3200" b="1">
                <a:solidFill>
                  <a:srgbClr val="3366CC"/>
                </a:solidFill>
                <a:latin typeface="HP001 4 hàng" panose="020B0603050302020204" pitchFamily="34" charset="0"/>
              </a:rPr>
              <a:t>Kh♪ng cá</a:t>
            </a:r>
            <a:r>
              <a:rPr lang="el-GR" sz="3200" b="1">
                <a:solidFill>
                  <a:srgbClr val="3366CC"/>
                </a:solidFill>
                <a:latin typeface="HP001 4 hàng" panose="020B0603050302020204" pitchFamily="34" charset="0"/>
              </a:rPr>
              <a:t>ε </a:t>
            </a:r>
            <a:r>
              <a:rPr lang="en-US" sz="3200" b="1">
                <a:solidFill>
                  <a:srgbClr val="3366CC"/>
                </a:solidFill>
                <a:latin typeface="HP001 4 hàng" panose="020B0603050302020204" pitchFamily="34" charset="0"/>
              </a:rPr>
              <a:t>giữa các </a:t>
            </a:r>
            <a:r>
              <a:rPr lang="el-GR" sz="3200" b="1">
                <a:solidFill>
                  <a:srgbClr val="3366CC"/>
                </a:solidFill>
                <a:latin typeface="HP001 4 hàng" panose="020B0603050302020204" pitchFamily="34" charset="0"/>
              </a:rPr>
              <a:t>ε</a:t>
            </a:r>
            <a:r>
              <a:rPr lang="en-US" sz="3200" b="1">
                <a:solidFill>
                  <a:srgbClr val="3366CC"/>
                </a:solidFill>
                <a:latin typeface="HP001 4 hàng" panose="020B0603050302020204" pitchFamily="34" charset="0"/>
              </a:rPr>
              <a:t>ữ </a:t>
            </a:r>
            <a:r>
              <a:rPr lang="el-GR" sz="3200" b="1">
                <a:solidFill>
                  <a:srgbClr val="3366CC"/>
                </a:solidFill>
                <a:latin typeface="HP001 4 hàng" panose="020B0603050302020204" pitchFamily="34" charset="0"/>
              </a:rPr>
              <a:t>θ</a:t>
            </a:r>
            <a:r>
              <a:rPr lang="en-US" sz="3200" b="1">
                <a:solidFill>
                  <a:srgbClr val="3366CC"/>
                </a:solidFill>
                <a:latin typeface="HP001 4 hàng" panose="020B0603050302020204" pitchFamily="34" charset="0"/>
              </a:rPr>
              <a:t>i Ǉ</a:t>
            </a:r>
            <a:r>
              <a:rPr lang="el-GR" sz="3200" b="1">
                <a:solidFill>
                  <a:srgbClr val="3366CC"/>
                </a:solidFill>
                <a:latin typeface="HP001 4 hàng" panose="020B0603050302020204" pitchFamily="34" charset="0"/>
              </a:rPr>
              <a:t>Η</a:t>
            </a:r>
            <a:r>
              <a:rPr lang="en-US" sz="3200" b="1">
                <a:solidFill>
                  <a:srgbClr val="3366CC"/>
                </a:solidFill>
                <a:latin typeface="HP001 4 hàng" panose="020B0603050302020204" pitchFamily="34" charset="0"/>
              </a:rPr>
              <a:t>Ğng bằng 1 c</a:t>
            </a:r>
            <a:r>
              <a:rPr lang="el-GR" sz="3200" b="1">
                <a:solidFill>
                  <a:srgbClr val="3366CC"/>
                </a:solidFill>
                <a:latin typeface="HP001 4 hàng" panose="020B0603050302020204" pitchFamily="34" charset="0"/>
              </a:rPr>
              <a:t>Ϊ ε</a:t>
            </a:r>
            <a:r>
              <a:rPr lang="en-US" sz="3200" b="1">
                <a:solidFill>
                  <a:srgbClr val="3366CC"/>
                </a:solidFill>
                <a:latin typeface="HP001 4 hàng" panose="020B0603050302020204" pitchFamily="34" charset="0"/>
              </a:rPr>
              <a:t>ữ o. </a:t>
            </a:r>
          </a:p>
        </p:txBody>
      </p:sp>
      <p:pic>
        <p:nvPicPr>
          <p:cNvPr id="32" name="Picture 2" descr="The Gates Primary School: Puffins - Star of the Week">
            <a:extLst>
              <a:ext uri="{FF2B5EF4-FFF2-40B4-BE49-F238E27FC236}">
                <a16:creationId xmlns:a16="http://schemas.microsoft.com/office/drawing/2014/main" id="{99F447C8-FF70-4D77-D1C5-5A581E7D59A4}"/>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17819" y="2874502"/>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The Gates Primary School: Puffins - Star of the Week">
            <a:extLst>
              <a:ext uri="{FF2B5EF4-FFF2-40B4-BE49-F238E27FC236}">
                <a16:creationId xmlns:a16="http://schemas.microsoft.com/office/drawing/2014/main" id="{4AC29D5A-966D-19CE-BC1E-2F9689353C51}"/>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14867" y="3504571"/>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e Gates Primary School: Puffins - Star of the Week">
            <a:extLst>
              <a:ext uri="{FF2B5EF4-FFF2-40B4-BE49-F238E27FC236}">
                <a16:creationId xmlns:a16="http://schemas.microsoft.com/office/drawing/2014/main" id="{3A9F331D-B813-249D-86F7-DF2589EADD31}"/>
              </a:ext>
            </a:extLst>
          </p:cNvPr>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a:off x="5214867" y="4134641"/>
            <a:ext cx="684000" cy="684000"/>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4594D13C-8F9B-4B09-E388-84AD7353E960}"/>
              </a:ext>
            </a:extLst>
          </p:cNvPr>
          <p:cNvCxnSpPr>
            <a:cxnSpLocks/>
          </p:cNvCxnSpPr>
          <p:nvPr/>
        </p:nvCxnSpPr>
        <p:spPr>
          <a:xfrm>
            <a:off x="6680699" y="2193988"/>
            <a:ext cx="530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4CBB1D0-B1F1-3126-5253-9BA973F172D3}"/>
              </a:ext>
            </a:extLst>
          </p:cNvPr>
          <p:cNvCxnSpPr>
            <a:cxnSpLocks/>
          </p:cNvCxnSpPr>
          <p:nvPr/>
        </p:nvCxnSpPr>
        <p:spPr>
          <a:xfrm>
            <a:off x="7747239" y="2193988"/>
            <a:ext cx="5301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D1AD1A-7F4A-34BD-3032-F4DD64A50EDF}"/>
              </a:ext>
            </a:extLst>
          </p:cNvPr>
          <p:cNvCxnSpPr>
            <a:cxnSpLocks/>
          </p:cNvCxnSpPr>
          <p:nvPr/>
        </p:nvCxnSpPr>
        <p:spPr>
          <a:xfrm flipV="1">
            <a:off x="5966158" y="2123979"/>
            <a:ext cx="3546794" cy="5394"/>
          </a:xfrm>
          <a:prstGeom prst="line">
            <a:avLst/>
          </a:prstGeom>
          <a:ln w="19050">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82E9223-28EF-828D-E574-51462F62E61A}"/>
              </a:ext>
            </a:extLst>
          </p:cNvPr>
          <p:cNvCxnSpPr>
            <a:cxnSpLocks/>
          </p:cNvCxnSpPr>
          <p:nvPr/>
        </p:nvCxnSpPr>
        <p:spPr>
          <a:xfrm>
            <a:off x="5966158" y="1938549"/>
            <a:ext cx="3546794" cy="0"/>
          </a:xfrm>
          <a:prstGeom prst="line">
            <a:avLst/>
          </a:prstGeom>
          <a:ln w="19050">
            <a:solidFill>
              <a:srgbClr val="FF3399"/>
            </a:solidFill>
          </a:ln>
        </p:spPr>
        <p:style>
          <a:lnRef idx="1">
            <a:schemeClr val="accent1"/>
          </a:lnRef>
          <a:fillRef idx="0">
            <a:schemeClr val="accent1"/>
          </a:fillRef>
          <a:effectRef idx="0">
            <a:schemeClr val="accent1"/>
          </a:effectRef>
          <a:fontRef idx="minor">
            <a:schemeClr val="tx1"/>
          </a:fontRef>
        </p:style>
      </p:cxnSp>
      <p:sp>
        <p:nvSpPr>
          <p:cNvPr id="42" name="Arrow: Up-Down 41">
            <a:extLst>
              <a:ext uri="{FF2B5EF4-FFF2-40B4-BE49-F238E27FC236}">
                <a16:creationId xmlns:a16="http://schemas.microsoft.com/office/drawing/2014/main" id="{9C77C7E0-11A7-FCF0-FF84-33419610C1B9}"/>
              </a:ext>
            </a:extLst>
          </p:cNvPr>
          <p:cNvSpPr/>
          <p:nvPr/>
        </p:nvSpPr>
        <p:spPr>
          <a:xfrm>
            <a:off x="9582387" y="1931229"/>
            <a:ext cx="82550" cy="203200"/>
          </a:xfrm>
          <a:prstGeom prst="upDown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6" name="TextBox 45">
            <a:extLst>
              <a:ext uri="{FF2B5EF4-FFF2-40B4-BE49-F238E27FC236}">
                <a16:creationId xmlns:a16="http://schemas.microsoft.com/office/drawing/2014/main" id="{810A1CC5-AB98-357D-12FA-31B30EF195B6}"/>
              </a:ext>
            </a:extLst>
          </p:cNvPr>
          <p:cNvSpPr txBox="1"/>
          <p:nvPr/>
        </p:nvSpPr>
        <p:spPr>
          <a:xfrm>
            <a:off x="9708961" y="1740441"/>
            <a:ext cx="978763" cy="584775"/>
          </a:xfrm>
          <a:prstGeom prst="rect">
            <a:avLst/>
          </a:prstGeom>
          <a:noFill/>
        </p:spPr>
        <p:txBody>
          <a:bodyPr wrap="square" rtlCol="0">
            <a:spAutoFit/>
          </a:bodyPr>
          <a:lstStyle/>
          <a:p>
            <a:r>
              <a:rPr lang="en-US" sz="3200">
                <a:solidFill>
                  <a:srgbClr val="FF3399"/>
                </a:solidFill>
              </a:rPr>
              <a:t>1 ô li</a:t>
            </a:r>
          </a:p>
        </p:txBody>
      </p:sp>
      <p:sp>
        <p:nvSpPr>
          <p:cNvPr id="48" name="Oval 47">
            <a:extLst>
              <a:ext uri="{FF2B5EF4-FFF2-40B4-BE49-F238E27FC236}">
                <a16:creationId xmlns:a16="http://schemas.microsoft.com/office/drawing/2014/main" id="{F906C7CD-A3A3-5D23-1F46-772C6E5CBBF0}"/>
              </a:ext>
            </a:extLst>
          </p:cNvPr>
          <p:cNvSpPr/>
          <p:nvPr/>
        </p:nvSpPr>
        <p:spPr>
          <a:xfrm>
            <a:off x="7622128" y="1937429"/>
            <a:ext cx="152399" cy="190800"/>
          </a:xfrm>
          <a:prstGeom prst="ellipse">
            <a:avLst/>
          </a:prstGeom>
          <a:solidFill>
            <a:srgbClr val="FF993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95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sp>
        <p:nvSpPr>
          <p:cNvPr id="31" name="Rectangle: Rounded Corners 30">
            <a:extLst>
              <a:ext uri="{FF2B5EF4-FFF2-40B4-BE49-F238E27FC236}">
                <a16:creationId xmlns:a16="http://schemas.microsoft.com/office/drawing/2014/main" id="{A6C6BE9B-0732-F455-33CE-B0F38F2B7B0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3C735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557"/>
              </a:solidFill>
            </a:endParaRPr>
          </a:p>
        </p:txBody>
      </p:sp>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4"/>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4"/>
          <a:stretch>
            <a:fillRect/>
          </a:stretch>
        </p:blipFill>
        <p:spPr>
          <a:xfrm flipH="1">
            <a:off x="8695793" y="0"/>
            <a:ext cx="3496207" cy="3024000"/>
          </a:xfrm>
          <a:prstGeom prst="rect">
            <a:avLst/>
          </a:prstGeom>
        </p:spPr>
      </p:pic>
      <p:grpSp>
        <p:nvGrpSpPr>
          <p:cNvPr id="10" name="Group 9">
            <a:extLst>
              <a:ext uri="{FF2B5EF4-FFF2-40B4-BE49-F238E27FC236}">
                <a16:creationId xmlns:a16="http://schemas.microsoft.com/office/drawing/2014/main" id="{4685E663-75CE-7654-90A8-5C418E596C3F}"/>
              </a:ext>
            </a:extLst>
          </p:cNvPr>
          <p:cNvGrpSpPr/>
          <p:nvPr/>
        </p:nvGrpSpPr>
        <p:grpSpPr>
          <a:xfrm>
            <a:off x="516003" y="459000"/>
            <a:ext cx="3914773" cy="972000"/>
            <a:chOff x="516003" y="459000"/>
            <a:chExt cx="3914773" cy="972000"/>
          </a:xfrm>
        </p:grpSpPr>
        <p:grpSp>
          <p:nvGrpSpPr>
            <p:cNvPr id="11" name="Group 10">
              <a:extLst>
                <a:ext uri="{FF2B5EF4-FFF2-40B4-BE49-F238E27FC236}">
                  <a16:creationId xmlns:a16="http://schemas.microsoft.com/office/drawing/2014/main" id="{5761F550-AF1F-C708-C722-E1772B38B555}"/>
                </a:ext>
              </a:extLst>
            </p:cNvPr>
            <p:cNvGrpSpPr/>
            <p:nvPr/>
          </p:nvGrpSpPr>
          <p:grpSpPr>
            <a:xfrm>
              <a:off x="516003" y="459000"/>
              <a:ext cx="3914773" cy="972000"/>
              <a:chOff x="516003" y="459000"/>
              <a:chExt cx="3914773" cy="972000"/>
            </a:xfrm>
          </p:grpSpPr>
          <p:grpSp>
            <p:nvGrpSpPr>
              <p:cNvPr id="13" name="Group 12">
                <a:extLst>
                  <a:ext uri="{FF2B5EF4-FFF2-40B4-BE49-F238E27FC236}">
                    <a16:creationId xmlns:a16="http://schemas.microsoft.com/office/drawing/2014/main" id="{C3C45A10-EB3F-0300-8F6B-49F6A9F48B86}"/>
                  </a:ext>
                </a:extLst>
              </p:cNvPr>
              <p:cNvGrpSpPr/>
              <p:nvPr/>
            </p:nvGrpSpPr>
            <p:grpSpPr>
              <a:xfrm>
                <a:off x="981335" y="585000"/>
                <a:ext cx="3449441" cy="783000"/>
                <a:chOff x="981335" y="585000"/>
                <a:chExt cx="3449441" cy="783000"/>
              </a:xfrm>
            </p:grpSpPr>
            <p:sp>
              <p:nvSpPr>
                <p:cNvPr id="15" name="Rectangle: Rounded Corners 14">
                  <a:extLst>
                    <a:ext uri="{FF2B5EF4-FFF2-40B4-BE49-F238E27FC236}">
                      <a16:creationId xmlns:a16="http://schemas.microsoft.com/office/drawing/2014/main" id="{4A30D339-162C-A0EA-CE30-7CB195380B45}"/>
                    </a:ext>
                  </a:extLst>
                </p:cNvPr>
                <p:cNvSpPr/>
                <p:nvPr/>
              </p:nvSpPr>
              <p:spPr>
                <a:xfrm>
                  <a:off x="1010776" y="585000"/>
                  <a:ext cx="3420000" cy="720000"/>
                </a:xfrm>
                <a:custGeom>
                  <a:avLst/>
                  <a:gdLst>
                    <a:gd name="connsiteX0" fmla="*/ 0 w 3420000"/>
                    <a:gd name="connsiteY0" fmla="*/ 360000 h 720000"/>
                    <a:gd name="connsiteX1" fmla="*/ 360000 w 3420000"/>
                    <a:gd name="connsiteY1" fmla="*/ 0 h 720000"/>
                    <a:gd name="connsiteX2" fmla="*/ 1062000 w 3420000"/>
                    <a:gd name="connsiteY2" fmla="*/ 0 h 720000"/>
                    <a:gd name="connsiteX3" fmla="*/ 1656000 w 3420000"/>
                    <a:gd name="connsiteY3" fmla="*/ 0 h 720000"/>
                    <a:gd name="connsiteX4" fmla="*/ 2250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385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fill="none" extrusionOk="0">
                      <a:moveTo>
                        <a:pt x="0" y="360000"/>
                      </a:moveTo>
                      <a:cubicBezTo>
                        <a:pt x="-6642" y="144575"/>
                        <a:pt x="178861" y="-965"/>
                        <a:pt x="360000" y="0"/>
                      </a:cubicBezTo>
                      <a:cubicBezTo>
                        <a:pt x="518701" y="-18676"/>
                        <a:pt x="726410" y="-22185"/>
                        <a:pt x="1062000" y="0"/>
                      </a:cubicBezTo>
                      <a:cubicBezTo>
                        <a:pt x="1397590" y="22185"/>
                        <a:pt x="1395334" y="13618"/>
                        <a:pt x="1656000" y="0"/>
                      </a:cubicBezTo>
                      <a:cubicBezTo>
                        <a:pt x="1916666" y="-13618"/>
                        <a:pt x="2080877" y="9802"/>
                        <a:pt x="2250000" y="0"/>
                      </a:cubicBezTo>
                      <a:cubicBezTo>
                        <a:pt x="2419123" y="-9802"/>
                        <a:pt x="2870278" y="39252"/>
                        <a:pt x="3060000" y="0"/>
                      </a:cubicBezTo>
                      <a:cubicBezTo>
                        <a:pt x="3247257" y="-19571"/>
                        <a:pt x="3407589" y="168911"/>
                        <a:pt x="3420000" y="360000"/>
                      </a:cubicBezTo>
                      <a:lnTo>
                        <a:pt x="3420000" y="360000"/>
                      </a:lnTo>
                      <a:cubicBezTo>
                        <a:pt x="3423774" y="542691"/>
                        <a:pt x="3257209" y="702430"/>
                        <a:pt x="3060000" y="720000"/>
                      </a:cubicBezTo>
                      <a:cubicBezTo>
                        <a:pt x="2806672" y="752297"/>
                        <a:pt x="2544003" y="696944"/>
                        <a:pt x="2385000" y="720000"/>
                      </a:cubicBezTo>
                      <a:cubicBezTo>
                        <a:pt x="2225997" y="743056"/>
                        <a:pt x="1923367" y="749874"/>
                        <a:pt x="1737000" y="720000"/>
                      </a:cubicBezTo>
                      <a:cubicBezTo>
                        <a:pt x="1550633" y="690126"/>
                        <a:pt x="1339022" y="716580"/>
                        <a:pt x="1089000" y="720000"/>
                      </a:cubicBezTo>
                      <a:cubicBezTo>
                        <a:pt x="838978" y="723420"/>
                        <a:pt x="617959" y="702390"/>
                        <a:pt x="360000" y="720000"/>
                      </a:cubicBezTo>
                      <a:cubicBezTo>
                        <a:pt x="116116" y="730362"/>
                        <a:pt x="49085" y="554864"/>
                        <a:pt x="0" y="360000"/>
                      </a:cubicBezTo>
                      <a:close/>
                    </a:path>
                    <a:path w="3420000" h="720000" stroke="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solidFill>
                  <a:srgbClr val="EAFA73"/>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6" name="Rectangle: Rounded Corners 15">
                  <a:extLst>
                    <a:ext uri="{FF2B5EF4-FFF2-40B4-BE49-F238E27FC236}">
                      <a16:creationId xmlns:a16="http://schemas.microsoft.com/office/drawing/2014/main" id="{4CCE50DD-9BC3-2E59-8F74-1F4909F2DD18}"/>
                    </a:ext>
                  </a:extLst>
                </p:cNvPr>
                <p:cNvSpPr/>
                <p:nvPr/>
              </p:nvSpPr>
              <p:spPr>
                <a:xfrm>
                  <a:off x="981335" y="648000"/>
                  <a:ext cx="3420000" cy="720000"/>
                </a:xfrm>
                <a:custGeom>
                  <a:avLst/>
                  <a:gdLst>
                    <a:gd name="connsiteX0" fmla="*/ 0 w 3420000"/>
                    <a:gd name="connsiteY0" fmla="*/ 360000 h 720000"/>
                    <a:gd name="connsiteX1" fmla="*/ 360000 w 3420000"/>
                    <a:gd name="connsiteY1" fmla="*/ 0 h 720000"/>
                    <a:gd name="connsiteX2" fmla="*/ 981000 w 3420000"/>
                    <a:gd name="connsiteY2" fmla="*/ 0 h 720000"/>
                    <a:gd name="connsiteX3" fmla="*/ 1629000 w 3420000"/>
                    <a:gd name="connsiteY3" fmla="*/ 0 h 720000"/>
                    <a:gd name="connsiteX4" fmla="*/ 2358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412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4" name="Picture 13">
                <a:extLst>
                  <a:ext uri="{FF2B5EF4-FFF2-40B4-BE49-F238E27FC236}">
                    <a16:creationId xmlns:a16="http://schemas.microsoft.com/office/drawing/2014/main" id="{52AE3CE6-963A-3434-87EB-600E89F1051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2" name="TextBox 11">
              <a:extLst>
                <a:ext uri="{FF2B5EF4-FFF2-40B4-BE49-F238E27FC236}">
                  <a16:creationId xmlns:a16="http://schemas.microsoft.com/office/drawing/2014/main" id="{31E8BBA1-E191-A20D-D653-57387432E773}"/>
                </a:ext>
              </a:extLst>
            </p:cNvPr>
            <p:cNvSpPr txBox="1"/>
            <p:nvPr/>
          </p:nvSpPr>
          <p:spPr>
            <a:xfrm>
              <a:off x="1658714" y="567059"/>
              <a:ext cx="2433680" cy="769441"/>
            </a:xfrm>
            <a:prstGeom prst="rect">
              <a:avLst/>
            </a:prstGeom>
            <a:noFill/>
            <a:ln>
              <a:noFill/>
            </a:ln>
          </p:spPr>
          <p:txBody>
            <a:bodyPr wrap="none" rtlCol="0">
              <a:spAutoFit/>
            </a:bodyPr>
            <a:lstStyle/>
            <a:p>
              <a:r>
                <a:rPr lang="en-US" sz="4400">
                  <a:solidFill>
                    <a:srgbClr val="3C7356"/>
                  </a:solidFill>
                  <a:latin typeface="iCiel Ciaobella" pitchFamily="50" charset="0"/>
                </a:rPr>
                <a:t>Cùng tìm hiểu</a:t>
              </a:r>
            </a:p>
          </p:txBody>
        </p:sp>
      </p:grpSp>
      <p:pic>
        <p:nvPicPr>
          <p:cNvPr id="22" name="Picture 21">
            <a:extLst>
              <a:ext uri="{FF2B5EF4-FFF2-40B4-BE49-F238E27FC236}">
                <a16:creationId xmlns:a16="http://schemas.microsoft.com/office/drawing/2014/main" id="{11C2199C-A7BD-D7DD-2D00-195B89E6012C}"/>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2" t="398" r="54439" b="59701"/>
          <a:stretch/>
        </p:blipFill>
        <p:spPr>
          <a:xfrm>
            <a:off x="0" y="-2186970"/>
            <a:ext cx="4222777" cy="1800000"/>
          </a:xfrm>
          <a:prstGeom prst="rect">
            <a:avLst/>
          </a:prstGeom>
        </p:spPr>
      </p:pic>
      <p:sp>
        <p:nvSpPr>
          <p:cNvPr id="23" name="TextBox 22">
            <a:extLst>
              <a:ext uri="{FF2B5EF4-FFF2-40B4-BE49-F238E27FC236}">
                <a16:creationId xmlns:a16="http://schemas.microsoft.com/office/drawing/2014/main" id="{4F9EF4F2-E628-943E-7799-49232A018EED}"/>
              </a:ext>
            </a:extLst>
          </p:cNvPr>
          <p:cNvSpPr txBox="1"/>
          <p:nvPr/>
        </p:nvSpPr>
        <p:spPr>
          <a:xfrm>
            <a:off x="740276" y="-1796297"/>
            <a:ext cx="2294364" cy="784830"/>
          </a:xfrm>
          <a:prstGeom prst="rect">
            <a:avLst/>
          </a:prstGeom>
          <a:noFill/>
        </p:spPr>
        <p:txBody>
          <a:bodyPr wrap="square" rtlCol="0">
            <a:spAutoFit/>
          </a:bodyPr>
          <a:lstStyle/>
          <a:p>
            <a:r>
              <a:rPr lang="en-US" sz="4400" b="1">
                <a:solidFill>
                  <a:srgbClr val="990099"/>
                </a:solidFill>
                <a:latin typeface="HP001 5 hàng" panose="020B0603050302020204" pitchFamily="34" charset="0"/>
              </a:rPr>
              <a:t>Mũi Né</a:t>
            </a:r>
          </a:p>
        </p:txBody>
      </p:sp>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8"/>
          <a:stretch>
            <a:fillRect/>
          </a:stretch>
        </p:blipFill>
        <p:spPr>
          <a:xfrm>
            <a:off x="0" y="4232134"/>
            <a:ext cx="3058737" cy="2628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9"/>
          <a:stretch>
            <a:fillRect/>
          </a:stretch>
        </p:blipFill>
        <p:spPr>
          <a:xfrm>
            <a:off x="9312457" y="4383124"/>
            <a:ext cx="2879543" cy="2484000"/>
          </a:xfrm>
          <a:prstGeom prst="rect">
            <a:avLst/>
          </a:prstGeom>
        </p:spPr>
      </p:pic>
      <p:sp>
        <p:nvSpPr>
          <p:cNvPr id="49" name="TextBox 48">
            <a:extLst>
              <a:ext uri="{FF2B5EF4-FFF2-40B4-BE49-F238E27FC236}">
                <a16:creationId xmlns:a16="http://schemas.microsoft.com/office/drawing/2014/main" id="{9BB8AD9F-F0FC-F290-3F0E-506BDB87547F}"/>
              </a:ext>
            </a:extLst>
          </p:cNvPr>
          <p:cNvSpPr txBox="1"/>
          <p:nvPr/>
        </p:nvSpPr>
        <p:spPr>
          <a:xfrm>
            <a:off x="1338911" y="1525500"/>
            <a:ext cx="5109514" cy="1569660"/>
          </a:xfrm>
          <a:prstGeom prst="rect">
            <a:avLst/>
          </a:prstGeom>
          <a:noFill/>
        </p:spPr>
        <p:txBody>
          <a:bodyPr wrap="square" rtlCol="0">
            <a:spAutoFit/>
          </a:bodyPr>
          <a:lstStyle/>
          <a:p>
            <a:pPr algn="just"/>
            <a:r>
              <a:rPr lang="en-US" sz="3200">
                <a:solidFill>
                  <a:srgbClr val="FF0000"/>
                </a:solidFill>
              </a:rPr>
              <a:t>Từ con chữ </a:t>
            </a:r>
            <a:r>
              <a:rPr lang="en-US" sz="3200" b="1">
                <a:solidFill>
                  <a:srgbClr val="FF0000"/>
                </a:solidFill>
                <a:latin typeface="HP001 5 hàng" panose="020B0603050302020204" pitchFamily="34" charset="0"/>
              </a:rPr>
              <a:t>M</a:t>
            </a:r>
            <a:r>
              <a:rPr lang="en-US" sz="3200">
                <a:solidFill>
                  <a:srgbClr val="FF0000"/>
                </a:solidFill>
              </a:rPr>
              <a:t> sang con  chữ  </a:t>
            </a:r>
            <a:r>
              <a:rPr lang="en-US" sz="3200" b="1">
                <a:solidFill>
                  <a:srgbClr val="FF0000"/>
                </a:solidFill>
                <a:latin typeface="HP001 5 hàng" panose="020B0603050302020204" pitchFamily="34" charset="0"/>
              </a:rPr>
              <a:t>u</a:t>
            </a:r>
            <a:r>
              <a:rPr lang="en-US" sz="3200">
                <a:solidFill>
                  <a:srgbClr val="FF0000"/>
                </a:solidFill>
              </a:rPr>
              <a:t>, từ con chữ </a:t>
            </a:r>
            <a:r>
              <a:rPr lang="en-US" sz="3200" b="1">
                <a:solidFill>
                  <a:srgbClr val="FF0000"/>
                </a:solidFill>
                <a:latin typeface="HP001 5 hàng" panose="020B0603050302020204" pitchFamily="34" charset="0"/>
              </a:rPr>
              <a:t>N</a:t>
            </a:r>
            <a:r>
              <a:rPr lang="en-US" sz="3200">
                <a:solidFill>
                  <a:srgbClr val="FF0000"/>
                </a:solidFill>
              </a:rPr>
              <a:t> sang con chữ </a:t>
            </a:r>
            <a:r>
              <a:rPr lang="en-US" sz="3200" b="1">
                <a:solidFill>
                  <a:srgbClr val="FF0000"/>
                </a:solidFill>
                <a:latin typeface="HP001 5 hàng" panose="020B0603050302020204" pitchFamily="34" charset="0"/>
              </a:rPr>
              <a:t>e</a:t>
            </a:r>
            <a:r>
              <a:rPr lang="en-US" sz="3200">
                <a:solidFill>
                  <a:srgbClr val="FF0000"/>
                </a:solidFill>
              </a:rPr>
              <a:t> được viết như thế nào?</a:t>
            </a:r>
          </a:p>
        </p:txBody>
      </p:sp>
      <p:pic>
        <p:nvPicPr>
          <p:cNvPr id="51" name="Picture 50">
            <a:extLst>
              <a:ext uri="{FF2B5EF4-FFF2-40B4-BE49-F238E27FC236}">
                <a16:creationId xmlns:a16="http://schemas.microsoft.com/office/drawing/2014/main" id="{CABBBF4E-647A-71EA-2675-9E27C9B9FFC3}"/>
              </a:ext>
            </a:extLst>
          </p:cNvPr>
          <p:cNvPicPr>
            <a:picLocks noChangeAspect="1"/>
          </p:cNvPicPr>
          <p:nvPr/>
        </p:nvPicPr>
        <p:blipFill>
          <a:blip r:embed="rId10"/>
          <a:stretch>
            <a:fillRect/>
          </a:stretch>
        </p:blipFill>
        <p:spPr>
          <a:xfrm>
            <a:off x="7058820" y="1500330"/>
            <a:ext cx="3800135" cy="1620000"/>
          </a:xfrm>
          <a:prstGeom prst="rect">
            <a:avLst/>
          </a:prstGeom>
        </p:spPr>
      </p:pic>
      <p:sp>
        <p:nvSpPr>
          <p:cNvPr id="52" name="TextBox 51">
            <a:extLst>
              <a:ext uri="{FF2B5EF4-FFF2-40B4-BE49-F238E27FC236}">
                <a16:creationId xmlns:a16="http://schemas.microsoft.com/office/drawing/2014/main" id="{0FFEF460-9466-76A4-56B9-6481EECC3F9B}"/>
              </a:ext>
            </a:extLst>
          </p:cNvPr>
          <p:cNvSpPr txBox="1"/>
          <p:nvPr/>
        </p:nvSpPr>
        <p:spPr>
          <a:xfrm>
            <a:off x="2914500" y="4435233"/>
            <a:ext cx="6931004" cy="1015663"/>
          </a:xfrm>
          <a:prstGeom prst="rect">
            <a:avLst/>
          </a:prstGeom>
          <a:noFill/>
        </p:spPr>
        <p:txBody>
          <a:bodyPr wrap="square" rtlCol="0">
            <a:spAutoFit/>
          </a:bodyPr>
          <a:lstStyle/>
          <a:p>
            <a:r>
              <a:rPr lang="en-US" sz="3000" b="1">
                <a:solidFill>
                  <a:srgbClr val="3366CC"/>
                </a:solidFill>
                <a:latin typeface="HP001 4 hàng" panose="020B0603050302020204" pitchFamily="34" charset="0"/>
              </a:rPr>
              <a:t>Từ đ</a:t>
            </a:r>
            <a:r>
              <a:rPr lang="el-GR" sz="3000" b="1">
                <a:solidFill>
                  <a:srgbClr val="3366CC"/>
                </a:solidFill>
                <a:latin typeface="HP001 4 hàng" panose="020B0603050302020204" pitchFamily="34" charset="0"/>
              </a:rPr>
              <a:t>ΗϜ</a:t>
            </a:r>
            <a:r>
              <a:rPr lang="en-US" sz="3000" b="1">
                <a:solidFill>
                  <a:srgbClr val="3366CC"/>
                </a:solidFill>
                <a:latin typeface="HP001 4 hàng" panose="020B0603050302020204" pitchFamily="34" charset="0"/>
              </a:rPr>
              <a:t>m dừng </a:t>
            </a:r>
            <a:r>
              <a:rPr lang="el-GR" sz="3000" b="1">
                <a:solidFill>
                  <a:srgbClr val="3366CC"/>
                </a:solidFill>
                <a:latin typeface="HP001 4 hàng" panose="020B0603050302020204" pitchFamily="34" charset="0"/>
              </a:rPr>
              <a:t>λ</a:t>
            </a:r>
            <a:r>
              <a:rPr lang="en-US" sz="3000" b="1">
                <a:solidFill>
                  <a:srgbClr val="3366CC"/>
                </a:solidFill>
                <a:latin typeface="HP001 4 hàng" panose="020B0603050302020204" pitchFamily="34" charset="0"/>
              </a:rPr>
              <a:t>Ǽt của c</a:t>
            </a:r>
            <a:r>
              <a:rPr lang="el-GR" sz="3000" b="1">
                <a:solidFill>
                  <a:srgbClr val="3366CC"/>
                </a:solidFill>
                <a:latin typeface="HP001 4 hàng" panose="020B0603050302020204" pitchFamily="34" charset="0"/>
              </a:rPr>
              <a:t>Ϊ ε</a:t>
            </a:r>
            <a:r>
              <a:rPr lang="en-US" sz="3000" b="1">
                <a:solidFill>
                  <a:srgbClr val="3366CC"/>
                </a:solidFill>
                <a:latin typeface="HP001 4 hàng" panose="020B0603050302020204" pitchFamily="34" charset="0"/>
              </a:rPr>
              <a:t>ữ N lia </a:t>
            </a:r>
            <a:r>
              <a:rPr lang="el-GR" sz="3000" b="1">
                <a:solidFill>
                  <a:srgbClr val="3366CC"/>
                </a:solidFill>
                <a:latin typeface="HP001 4 hàng" panose="020B0603050302020204" pitchFamily="34" charset="0"/>
              </a:rPr>
              <a:t>λ</a:t>
            </a:r>
            <a:r>
              <a:rPr lang="en-US" sz="3000" b="1">
                <a:solidFill>
                  <a:srgbClr val="3366CC"/>
                </a:solidFill>
                <a:latin typeface="HP001 4 hàng" panose="020B0603050302020204" pitchFamily="34" charset="0"/>
              </a:rPr>
              <a:t>Ǽt </a:t>
            </a:r>
            <a:r>
              <a:rPr lang="el-GR" sz="3000" b="1">
                <a:solidFill>
                  <a:srgbClr val="3366CC"/>
                </a:solidFill>
                <a:latin typeface="HP001 4 hàng" panose="020B0603050302020204" pitchFamily="34" charset="0"/>
              </a:rPr>
              <a:t>νμ</a:t>
            </a:r>
            <a:r>
              <a:rPr lang="en-US" sz="3000" b="1">
                <a:solidFill>
                  <a:srgbClr val="3366CC"/>
                </a:solidFill>
                <a:latin typeface="HP001 4 hàng" panose="020B0603050302020204" pitchFamily="34" charset="0"/>
              </a:rPr>
              <a:t>Ğt </a:t>
            </a:r>
            <a:r>
              <a:rPr lang="el-GR" sz="3000" b="1">
                <a:solidFill>
                  <a:srgbClr val="3366CC"/>
                </a:solidFill>
                <a:latin typeface="HP001 4 hàng" panose="020B0603050302020204" pitchFamily="34" charset="0"/>
              </a:rPr>
              <a:t>Ζ˛</a:t>
            </a:r>
            <a:r>
              <a:rPr lang="en-US" sz="3000" b="1">
                <a:solidFill>
                  <a:srgbClr val="3366CC"/>
                </a:solidFill>
                <a:latin typeface="HP001 4 hàng" panose="020B0603050302020204" pitchFamily="34" charset="0"/>
              </a:rPr>
              <a:t>t cong phải của c</a:t>
            </a:r>
            <a:r>
              <a:rPr lang="el-GR" sz="3000" b="1">
                <a:solidFill>
                  <a:srgbClr val="3366CC"/>
                </a:solidFill>
                <a:latin typeface="HP001 4 hàng" panose="020B0603050302020204" pitchFamily="34" charset="0"/>
              </a:rPr>
              <a:t>Ϊ ε</a:t>
            </a:r>
            <a:r>
              <a:rPr lang="en-US" sz="3000" b="1">
                <a:solidFill>
                  <a:srgbClr val="3366CC"/>
                </a:solidFill>
                <a:latin typeface="HP001 4 hàng" panose="020B0603050302020204" pitchFamily="34" charset="0"/>
              </a:rPr>
              <a:t>ữ e. </a:t>
            </a:r>
          </a:p>
        </p:txBody>
      </p:sp>
      <p:sp>
        <p:nvSpPr>
          <p:cNvPr id="53" name="TextBox 52">
            <a:extLst>
              <a:ext uri="{FF2B5EF4-FFF2-40B4-BE49-F238E27FC236}">
                <a16:creationId xmlns:a16="http://schemas.microsoft.com/office/drawing/2014/main" id="{8327E152-9DF8-5533-6A1A-0B63B06339DF}"/>
              </a:ext>
            </a:extLst>
          </p:cNvPr>
          <p:cNvSpPr txBox="1"/>
          <p:nvPr/>
        </p:nvSpPr>
        <p:spPr>
          <a:xfrm>
            <a:off x="2914500" y="3341074"/>
            <a:ext cx="6931004" cy="1015663"/>
          </a:xfrm>
          <a:prstGeom prst="rect">
            <a:avLst/>
          </a:prstGeom>
          <a:noFill/>
        </p:spPr>
        <p:txBody>
          <a:bodyPr wrap="square" rtlCol="0">
            <a:spAutoFit/>
          </a:bodyPr>
          <a:lstStyle/>
          <a:p>
            <a:r>
              <a:rPr lang="en-US" sz="3000" b="1">
                <a:solidFill>
                  <a:srgbClr val="3366CC"/>
                </a:solidFill>
                <a:latin typeface="HP001 4 hàng" panose="020B0603050302020204" pitchFamily="34" charset="0"/>
              </a:rPr>
              <a:t>Từ đ</a:t>
            </a:r>
            <a:r>
              <a:rPr lang="el-GR" sz="3000" b="1">
                <a:solidFill>
                  <a:srgbClr val="3366CC"/>
                </a:solidFill>
                <a:latin typeface="HP001 4 hàng" panose="020B0603050302020204" pitchFamily="34" charset="0"/>
              </a:rPr>
              <a:t>ΗϜ</a:t>
            </a:r>
            <a:r>
              <a:rPr lang="en-US" sz="3000" b="1">
                <a:solidFill>
                  <a:srgbClr val="3366CC"/>
                </a:solidFill>
                <a:latin typeface="HP001 4 hàng" panose="020B0603050302020204" pitchFamily="34" charset="0"/>
              </a:rPr>
              <a:t>m dừng </a:t>
            </a:r>
            <a:r>
              <a:rPr lang="el-GR" sz="3000" b="1">
                <a:solidFill>
                  <a:srgbClr val="3366CC"/>
                </a:solidFill>
                <a:latin typeface="HP001 4 hàng" panose="020B0603050302020204" pitchFamily="34" charset="0"/>
              </a:rPr>
              <a:t>λ</a:t>
            </a:r>
            <a:r>
              <a:rPr lang="en-US" sz="3000" b="1">
                <a:solidFill>
                  <a:srgbClr val="3366CC"/>
                </a:solidFill>
                <a:latin typeface="HP001 4 hàng" panose="020B0603050302020204" pitchFamily="34" charset="0"/>
              </a:rPr>
              <a:t>Ǽt của c</a:t>
            </a:r>
            <a:r>
              <a:rPr lang="el-GR" sz="3000" b="1">
                <a:solidFill>
                  <a:srgbClr val="3366CC"/>
                </a:solidFill>
                <a:latin typeface="HP001 4 hàng" panose="020B0603050302020204" pitchFamily="34" charset="0"/>
              </a:rPr>
              <a:t>Ϊ ε</a:t>
            </a:r>
            <a:r>
              <a:rPr lang="en-US" sz="3000" b="1">
                <a:solidFill>
                  <a:srgbClr val="3366CC"/>
                </a:solidFill>
                <a:latin typeface="HP001 4 hàng" panose="020B0603050302020204" pitchFamily="34" charset="0"/>
              </a:rPr>
              <a:t>ữ M wĒ l</a:t>
            </a:r>
            <a:r>
              <a:rPr lang="el-GR" sz="3000" b="1">
                <a:solidFill>
                  <a:srgbClr val="3366CC"/>
                </a:solidFill>
                <a:latin typeface="HP001 4 hàng" panose="020B0603050302020204" pitchFamily="34" charset="0"/>
              </a:rPr>
              <a:t>Ηϛ</a:t>
            </a:r>
            <a:r>
              <a:rPr lang="en-US" sz="3000" b="1">
                <a:solidFill>
                  <a:srgbClr val="3366CC"/>
                </a:solidFill>
                <a:latin typeface="HP001 4 hàng" panose="020B0603050302020204" pitchFamily="34" charset="0"/>
              </a:rPr>
              <a:t>n vƞ </a:t>
            </a:r>
            <a:r>
              <a:rPr lang="el-GR" sz="3000" b="1">
                <a:solidFill>
                  <a:srgbClr val="3366CC"/>
                </a:solidFill>
                <a:latin typeface="HP001 4 hàng" panose="020B0603050302020204" pitchFamily="34" charset="0"/>
              </a:rPr>
              <a:t>Ζ˛</a:t>
            </a:r>
            <a:r>
              <a:rPr lang="en-US" sz="3000" b="1">
                <a:solidFill>
                  <a:srgbClr val="3366CC"/>
                </a:solidFill>
                <a:latin typeface="HP001 4 hàng" panose="020B0603050302020204" pitchFamily="34" charset="0"/>
              </a:rPr>
              <a:t>t hất của c</a:t>
            </a:r>
            <a:r>
              <a:rPr lang="el-GR" sz="3000" b="1">
                <a:solidFill>
                  <a:srgbClr val="3366CC"/>
                </a:solidFill>
                <a:latin typeface="HP001 4 hàng" panose="020B0603050302020204" pitchFamily="34" charset="0"/>
              </a:rPr>
              <a:t>Ϊ ε</a:t>
            </a:r>
            <a:r>
              <a:rPr lang="en-US" sz="3000" b="1">
                <a:solidFill>
                  <a:srgbClr val="3366CC"/>
                </a:solidFill>
                <a:latin typeface="HP001 4 hàng" panose="020B0603050302020204" pitchFamily="34" charset="0"/>
              </a:rPr>
              <a:t>ữ u. </a:t>
            </a:r>
          </a:p>
        </p:txBody>
      </p:sp>
      <p:pic>
        <p:nvPicPr>
          <p:cNvPr id="55" name="Picture 2" descr="CodePen - PROJECT 57">
            <a:extLst>
              <a:ext uri="{FF2B5EF4-FFF2-40B4-BE49-F238E27FC236}">
                <a16:creationId xmlns:a16="http://schemas.microsoft.com/office/drawing/2014/main" id="{5139DBD1-3EB2-2BE0-4870-6D8E2671D6D2}"/>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309935" y="327887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CodePen - PROJECT 57">
            <a:extLst>
              <a:ext uri="{FF2B5EF4-FFF2-40B4-BE49-F238E27FC236}">
                <a16:creationId xmlns:a16="http://schemas.microsoft.com/office/drawing/2014/main" id="{38D09A74-B92D-EDF0-0D02-F3D5151BD8D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2309935" y="4380917"/>
            <a:ext cx="72000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6323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sp>
        <p:nvSpPr>
          <p:cNvPr id="31" name="Rectangle: Rounded Corners 30">
            <a:extLst>
              <a:ext uri="{FF2B5EF4-FFF2-40B4-BE49-F238E27FC236}">
                <a16:creationId xmlns:a16="http://schemas.microsoft.com/office/drawing/2014/main" id="{A6C6BE9B-0732-F455-33CE-B0F38F2B7B0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3C735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557"/>
              </a:solidFill>
            </a:endParaRPr>
          </a:p>
        </p:txBody>
      </p:sp>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4"/>
          <a:stretch>
            <a:fillRect/>
          </a:stretch>
        </p:blipFill>
        <p:spPr>
          <a:xfrm>
            <a:off x="9312457" y="4383124"/>
            <a:ext cx="2879543" cy="2484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5"/>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5"/>
          <a:stretch>
            <a:fillRect/>
          </a:stretch>
        </p:blipFill>
        <p:spPr>
          <a:xfrm flipH="1">
            <a:off x="8695793" y="0"/>
            <a:ext cx="3496207" cy="3024000"/>
          </a:xfrm>
          <a:prstGeom prst="rect">
            <a:avLst/>
          </a:prstGeom>
        </p:spPr>
      </p:pic>
      <p:grpSp>
        <p:nvGrpSpPr>
          <p:cNvPr id="10" name="Group 9">
            <a:extLst>
              <a:ext uri="{FF2B5EF4-FFF2-40B4-BE49-F238E27FC236}">
                <a16:creationId xmlns:a16="http://schemas.microsoft.com/office/drawing/2014/main" id="{4685E663-75CE-7654-90A8-5C418E596C3F}"/>
              </a:ext>
            </a:extLst>
          </p:cNvPr>
          <p:cNvGrpSpPr/>
          <p:nvPr/>
        </p:nvGrpSpPr>
        <p:grpSpPr>
          <a:xfrm>
            <a:off x="516003" y="459000"/>
            <a:ext cx="4274773" cy="972000"/>
            <a:chOff x="516003" y="459000"/>
            <a:chExt cx="4274773" cy="972000"/>
          </a:xfrm>
        </p:grpSpPr>
        <p:grpSp>
          <p:nvGrpSpPr>
            <p:cNvPr id="11" name="Group 10">
              <a:extLst>
                <a:ext uri="{FF2B5EF4-FFF2-40B4-BE49-F238E27FC236}">
                  <a16:creationId xmlns:a16="http://schemas.microsoft.com/office/drawing/2014/main" id="{5761F550-AF1F-C708-C722-E1772B38B555}"/>
                </a:ext>
              </a:extLst>
            </p:cNvPr>
            <p:cNvGrpSpPr/>
            <p:nvPr/>
          </p:nvGrpSpPr>
          <p:grpSpPr>
            <a:xfrm>
              <a:off x="516003" y="459000"/>
              <a:ext cx="4274773" cy="972000"/>
              <a:chOff x="516003" y="459000"/>
              <a:chExt cx="4274773" cy="972000"/>
            </a:xfrm>
          </p:grpSpPr>
          <p:grpSp>
            <p:nvGrpSpPr>
              <p:cNvPr id="13" name="Group 12">
                <a:extLst>
                  <a:ext uri="{FF2B5EF4-FFF2-40B4-BE49-F238E27FC236}">
                    <a16:creationId xmlns:a16="http://schemas.microsoft.com/office/drawing/2014/main" id="{C3C45A10-EB3F-0300-8F6B-49F6A9F48B86}"/>
                  </a:ext>
                </a:extLst>
              </p:cNvPr>
              <p:cNvGrpSpPr/>
              <p:nvPr/>
            </p:nvGrpSpPr>
            <p:grpSpPr>
              <a:xfrm>
                <a:off x="981335" y="585000"/>
                <a:ext cx="3809441" cy="783000"/>
                <a:chOff x="981335" y="585000"/>
                <a:chExt cx="3809441" cy="783000"/>
              </a:xfrm>
            </p:grpSpPr>
            <p:sp>
              <p:nvSpPr>
                <p:cNvPr id="15" name="Rectangle: Rounded Corners 14">
                  <a:extLst>
                    <a:ext uri="{FF2B5EF4-FFF2-40B4-BE49-F238E27FC236}">
                      <a16:creationId xmlns:a16="http://schemas.microsoft.com/office/drawing/2014/main" id="{4A30D339-162C-A0EA-CE30-7CB195380B45}"/>
                    </a:ext>
                  </a:extLst>
                </p:cNvPr>
                <p:cNvSpPr/>
                <p:nvPr/>
              </p:nvSpPr>
              <p:spPr>
                <a:xfrm>
                  <a:off x="1010776" y="585000"/>
                  <a:ext cx="3780000" cy="720000"/>
                </a:xfrm>
                <a:custGeom>
                  <a:avLst/>
                  <a:gdLst>
                    <a:gd name="connsiteX0" fmla="*/ 0 w 3780000"/>
                    <a:gd name="connsiteY0" fmla="*/ 360000 h 720000"/>
                    <a:gd name="connsiteX1" fmla="*/ 360000 w 3780000"/>
                    <a:gd name="connsiteY1" fmla="*/ 0 h 720000"/>
                    <a:gd name="connsiteX2" fmla="*/ 880200 w 3780000"/>
                    <a:gd name="connsiteY2" fmla="*/ 0 h 720000"/>
                    <a:gd name="connsiteX3" fmla="*/ 1431000 w 3780000"/>
                    <a:gd name="connsiteY3" fmla="*/ 0 h 720000"/>
                    <a:gd name="connsiteX4" fmla="*/ 2012400 w 3780000"/>
                    <a:gd name="connsiteY4" fmla="*/ 0 h 720000"/>
                    <a:gd name="connsiteX5" fmla="*/ 2624400 w 3780000"/>
                    <a:gd name="connsiteY5" fmla="*/ 0 h 720000"/>
                    <a:gd name="connsiteX6" fmla="*/ 3420000 w 3780000"/>
                    <a:gd name="connsiteY6" fmla="*/ 0 h 720000"/>
                    <a:gd name="connsiteX7" fmla="*/ 3780000 w 3780000"/>
                    <a:gd name="connsiteY7" fmla="*/ 360000 h 720000"/>
                    <a:gd name="connsiteX8" fmla="*/ 3780000 w 3780000"/>
                    <a:gd name="connsiteY8" fmla="*/ 360000 h 720000"/>
                    <a:gd name="connsiteX9" fmla="*/ 3420000 w 3780000"/>
                    <a:gd name="connsiteY9" fmla="*/ 720000 h 720000"/>
                    <a:gd name="connsiteX10" fmla="*/ 2899800 w 3780000"/>
                    <a:gd name="connsiteY10" fmla="*/ 720000 h 720000"/>
                    <a:gd name="connsiteX11" fmla="*/ 2257200 w 3780000"/>
                    <a:gd name="connsiteY11" fmla="*/ 720000 h 720000"/>
                    <a:gd name="connsiteX12" fmla="*/ 1675800 w 3780000"/>
                    <a:gd name="connsiteY12" fmla="*/ 720000 h 720000"/>
                    <a:gd name="connsiteX13" fmla="*/ 1094400 w 3780000"/>
                    <a:gd name="connsiteY13" fmla="*/ 720000 h 720000"/>
                    <a:gd name="connsiteX14" fmla="*/ 360000 w 3780000"/>
                    <a:gd name="connsiteY14" fmla="*/ 720000 h 720000"/>
                    <a:gd name="connsiteX15" fmla="*/ 0 w 378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0000" h="720000" fill="none" extrusionOk="0">
                      <a:moveTo>
                        <a:pt x="0" y="360000"/>
                      </a:moveTo>
                      <a:cubicBezTo>
                        <a:pt x="-5689" y="163400"/>
                        <a:pt x="154029" y="-25021"/>
                        <a:pt x="360000" y="0"/>
                      </a:cubicBezTo>
                      <a:cubicBezTo>
                        <a:pt x="511197" y="-11022"/>
                        <a:pt x="744270" y="16372"/>
                        <a:pt x="880200" y="0"/>
                      </a:cubicBezTo>
                      <a:cubicBezTo>
                        <a:pt x="1016130" y="-16372"/>
                        <a:pt x="1295151" y="16572"/>
                        <a:pt x="1431000" y="0"/>
                      </a:cubicBezTo>
                      <a:cubicBezTo>
                        <a:pt x="1566849" y="-16572"/>
                        <a:pt x="1889212" y="-21868"/>
                        <a:pt x="2012400" y="0"/>
                      </a:cubicBezTo>
                      <a:cubicBezTo>
                        <a:pt x="2135588" y="21868"/>
                        <a:pt x="2403973" y="26531"/>
                        <a:pt x="2624400" y="0"/>
                      </a:cubicBezTo>
                      <a:cubicBezTo>
                        <a:pt x="2844827" y="-26531"/>
                        <a:pt x="3256581" y="33993"/>
                        <a:pt x="3420000" y="0"/>
                      </a:cubicBezTo>
                      <a:cubicBezTo>
                        <a:pt x="3618204" y="25444"/>
                        <a:pt x="3753499" y="152904"/>
                        <a:pt x="3780000" y="360000"/>
                      </a:cubicBezTo>
                      <a:lnTo>
                        <a:pt x="3780000" y="360000"/>
                      </a:lnTo>
                      <a:cubicBezTo>
                        <a:pt x="3765688" y="545676"/>
                        <a:pt x="3656805" y="730907"/>
                        <a:pt x="3420000" y="720000"/>
                      </a:cubicBezTo>
                      <a:cubicBezTo>
                        <a:pt x="3264568" y="696670"/>
                        <a:pt x="3007517" y="742170"/>
                        <a:pt x="2899800" y="720000"/>
                      </a:cubicBezTo>
                      <a:cubicBezTo>
                        <a:pt x="2792083" y="697830"/>
                        <a:pt x="2452185" y="748521"/>
                        <a:pt x="2257200" y="720000"/>
                      </a:cubicBezTo>
                      <a:cubicBezTo>
                        <a:pt x="2062215" y="691479"/>
                        <a:pt x="1817982" y="694569"/>
                        <a:pt x="1675800" y="720000"/>
                      </a:cubicBezTo>
                      <a:cubicBezTo>
                        <a:pt x="1533618" y="745431"/>
                        <a:pt x="1238546" y="704763"/>
                        <a:pt x="1094400" y="720000"/>
                      </a:cubicBezTo>
                      <a:cubicBezTo>
                        <a:pt x="950254" y="735237"/>
                        <a:pt x="538513" y="719453"/>
                        <a:pt x="360000" y="720000"/>
                      </a:cubicBezTo>
                      <a:cubicBezTo>
                        <a:pt x="198813" y="744940"/>
                        <a:pt x="40645" y="563146"/>
                        <a:pt x="0" y="360000"/>
                      </a:cubicBezTo>
                      <a:close/>
                    </a:path>
                    <a:path w="3780000" h="720000" stroke="0" extrusionOk="0">
                      <a:moveTo>
                        <a:pt x="0" y="360000"/>
                      </a:moveTo>
                      <a:cubicBezTo>
                        <a:pt x="-9088" y="180268"/>
                        <a:pt x="189051" y="7068"/>
                        <a:pt x="360000" y="0"/>
                      </a:cubicBezTo>
                      <a:cubicBezTo>
                        <a:pt x="473407" y="-25730"/>
                        <a:pt x="758739" y="15226"/>
                        <a:pt x="910800" y="0"/>
                      </a:cubicBezTo>
                      <a:cubicBezTo>
                        <a:pt x="1062861" y="-15226"/>
                        <a:pt x="1375185" y="11269"/>
                        <a:pt x="1492200" y="0"/>
                      </a:cubicBezTo>
                      <a:cubicBezTo>
                        <a:pt x="1609215" y="-11269"/>
                        <a:pt x="1911574" y="188"/>
                        <a:pt x="2165400" y="0"/>
                      </a:cubicBezTo>
                      <a:cubicBezTo>
                        <a:pt x="2419226" y="-188"/>
                        <a:pt x="2631408" y="4358"/>
                        <a:pt x="2808000" y="0"/>
                      </a:cubicBezTo>
                      <a:cubicBezTo>
                        <a:pt x="2984592" y="-4358"/>
                        <a:pt x="3250590" y="6296"/>
                        <a:pt x="3420000" y="0"/>
                      </a:cubicBezTo>
                      <a:cubicBezTo>
                        <a:pt x="3604664" y="-34460"/>
                        <a:pt x="3785542" y="173133"/>
                        <a:pt x="3780000" y="360000"/>
                      </a:cubicBezTo>
                      <a:lnTo>
                        <a:pt x="3780000" y="360000"/>
                      </a:lnTo>
                      <a:cubicBezTo>
                        <a:pt x="3789113" y="537533"/>
                        <a:pt x="3581626" y="708935"/>
                        <a:pt x="3420000" y="720000"/>
                      </a:cubicBezTo>
                      <a:cubicBezTo>
                        <a:pt x="3130164" y="709329"/>
                        <a:pt x="3083345" y="690971"/>
                        <a:pt x="2838600" y="720000"/>
                      </a:cubicBezTo>
                      <a:cubicBezTo>
                        <a:pt x="2593855" y="749029"/>
                        <a:pt x="2472757" y="712687"/>
                        <a:pt x="2257200" y="720000"/>
                      </a:cubicBezTo>
                      <a:cubicBezTo>
                        <a:pt x="2041643" y="727313"/>
                        <a:pt x="1969643" y="723324"/>
                        <a:pt x="1706400" y="720000"/>
                      </a:cubicBezTo>
                      <a:cubicBezTo>
                        <a:pt x="1443157" y="716676"/>
                        <a:pt x="1337739" y="717219"/>
                        <a:pt x="1155600" y="720000"/>
                      </a:cubicBezTo>
                      <a:cubicBezTo>
                        <a:pt x="973461" y="722781"/>
                        <a:pt x="603861" y="715751"/>
                        <a:pt x="360000" y="720000"/>
                      </a:cubicBezTo>
                      <a:cubicBezTo>
                        <a:pt x="178861" y="719035"/>
                        <a:pt x="13801" y="581090"/>
                        <a:pt x="0" y="360000"/>
                      </a:cubicBezTo>
                      <a:close/>
                    </a:path>
                  </a:pathLst>
                </a:custGeom>
                <a:solidFill>
                  <a:srgbClr val="EAFA73"/>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6" name="Rectangle: Rounded Corners 15">
                  <a:extLst>
                    <a:ext uri="{FF2B5EF4-FFF2-40B4-BE49-F238E27FC236}">
                      <a16:creationId xmlns:a16="http://schemas.microsoft.com/office/drawing/2014/main" id="{4CCE50DD-9BC3-2E59-8F74-1F4909F2DD18}"/>
                    </a:ext>
                  </a:extLst>
                </p:cNvPr>
                <p:cNvSpPr/>
                <p:nvPr/>
              </p:nvSpPr>
              <p:spPr>
                <a:xfrm>
                  <a:off x="981335" y="648000"/>
                  <a:ext cx="3780000" cy="720000"/>
                </a:xfrm>
                <a:custGeom>
                  <a:avLst/>
                  <a:gdLst>
                    <a:gd name="connsiteX0" fmla="*/ 0 w 3780000"/>
                    <a:gd name="connsiteY0" fmla="*/ 360000 h 720000"/>
                    <a:gd name="connsiteX1" fmla="*/ 360000 w 3780000"/>
                    <a:gd name="connsiteY1" fmla="*/ 0 h 720000"/>
                    <a:gd name="connsiteX2" fmla="*/ 910800 w 3780000"/>
                    <a:gd name="connsiteY2" fmla="*/ 0 h 720000"/>
                    <a:gd name="connsiteX3" fmla="*/ 1492200 w 3780000"/>
                    <a:gd name="connsiteY3" fmla="*/ 0 h 720000"/>
                    <a:gd name="connsiteX4" fmla="*/ 2165400 w 3780000"/>
                    <a:gd name="connsiteY4" fmla="*/ 0 h 720000"/>
                    <a:gd name="connsiteX5" fmla="*/ 2808000 w 3780000"/>
                    <a:gd name="connsiteY5" fmla="*/ 0 h 720000"/>
                    <a:gd name="connsiteX6" fmla="*/ 3420000 w 3780000"/>
                    <a:gd name="connsiteY6" fmla="*/ 0 h 720000"/>
                    <a:gd name="connsiteX7" fmla="*/ 3780000 w 3780000"/>
                    <a:gd name="connsiteY7" fmla="*/ 360000 h 720000"/>
                    <a:gd name="connsiteX8" fmla="*/ 3780000 w 3780000"/>
                    <a:gd name="connsiteY8" fmla="*/ 360000 h 720000"/>
                    <a:gd name="connsiteX9" fmla="*/ 3420000 w 3780000"/>
                    <a:gd name="connsiteY9" fmla="*/ 720000 h 720000"/>
                    <a:gd name="connsiteX10" fmla="*/ 2838600 w 3780000"/>
                    <a:gd name="connsiteY10" fmla="*/ 720000 h 720000"/>
                    <a:gd name="connsiteX11" fmla="*/ 2257200 w 3780000"/>
                    <a:gd name="connsiteY11" fmla="*/ 720000 h 720000"/>
                    <a:gd name="connsiteX12" fmla="*/ 1706400 w 3780000"/>
                    <a:gd name="connsiteY12" fmla="*/ 720000 h 720000"/>
                    <a:gd name="connsiteX13" fmla="*/ 1155600 w 3780000"/>
                    <a:gd name="connsiteY13" fmla="*/ 720000 h 720000"/>
                    <a:gd name="connsiteX14" fmla="*/ 360000 w 3780000"/>
                    <a:gd name="connsiteY14" fmla="*/ 720000 h 720000"/>
                    <a:gd name="connsiteX15" fmla="*/ 0 w 378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80000" h="720000" extrusionOk="0">
                      <a:moveTo>
                        <a:pt x="0" y="360000"/>
                      </a:moveTo>
                      <a:cubicBezTo>
                        <a:pt x="-9088" y="180268"/>
                        <a:pt x="189051" y="7068"/>
                        <a:pt x="360000" y="0"/>
                      </a:cubicBezTo>
                      <a:cubicBezTo>
                        <a:pt x="473407" y="-25730"/>
                        <a:pt x="758739" y="15226"/>
                        <a:pt x="910800" y="0"/>
                      </a:cubicBezTo>
                      <a:cubicBezTo>
                        <a:pt x="1062861" y="-15226"/>
                        <a:pt x="1375185" y="11269"/>
                        <a:pt x="1492200" y="0"/>
                      </a:cubicBezTo>
                      <a:cubicBezTo>
                        <a:pt x="1609215" y="-11269"/>
                        <a:pt x="1911574" y="188"/>
                        <a:pt x="2165400" y="0"/>
                      </a:cubicBezTo>
                      <a:cubicBezTo>
                        <a:pt x="2419226" y="-188"/>
                        <a:pt x="2631408" y="4358"/>
                        <a:pt x="2808000" y="0"/>
                      </a:cubicBezTo>
                      <a:cubicBezTo>
                        <a:pt x="2984592" y="-4358"/>
                        <a:pt x="3250590" y="6296"/>
                        <a:pt x="3420000" y="0"/>
                      </a:cubicBezTo>
                      <a:cubicBezTo>
                        <a:pt x="3604664" y="-34460"/>
                        <a:pt x="3785542" y="173133"/>
                        <a:pt x="3780000" y="360000"/>
                      </a:cubicBezTo>
                      <a:lnTo>
                        <a:pt x="3780000" y="360000"/>
                      </a:lnTo>
                      <a:cubicBezTo>
                        <a:pt x="3789113" y="537533"/>
                        <a:pt x="3581626" y="708935"/>
                        <a:pt x="3420000" y="720000"/>
                      </a:cubicBezTo>
                      <a:cubicBezTo>
                        <a:pt x="3130164" y="709329"/>
                        <a:pt x="3083345" y="690971"/>
                        <a:pt x="2838600" y="720000"/>
                      </a:cubicBezTo>
                      <a:cubicBezTo>
                        <a:pt x="2593855" y="749029"/>
                        <a:pt x="2472757" y="712687"/>
                        <a:pt x="2257200" y="720000"/>
                      </a:cubicBezTo>
                      <a:cubicBezTo>
                        <a:pt x="2041643" y="727313"/>
                        <a:pt x="1969643" y="723324"/>
                        <a:pt x="1706400" y="720000"/>
                      </a:cubicBezTo>
                      <a:cubicBezTo>
                        <a:pt x="1443157" y="716676"/>
                        <a:pt x="1337739" y="717219"/>
                        <a:pt x="1155600" y="720000"/>
                      </a:cubicBezTo>
                      <a:cubicBezTo>
                        <a:pt x="973461" y="722781"/>
                        <a:pt x="603861" y="7157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4" name="Picture 13">
                <a:extLst>
                  <a:ext uri="{FF2B5EF4-FFF2-40B4-BE49-F238E27FC236}">
                    <a16:creationId xmlns:a16="http://schemas.microsoft.com/office/drawing/2014/main" id="{52AE3CE6-963A-3434-87EB-600E89F1051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2" name="TextBox 11">
              <a:extLst>
                <a:ext uri="{FF2B5EF4-FFF2-40B4-BE49-F238E27FC236}">
                  <a16:creationId xmlns:a16="http://schemas.microsoft.com/office/drawing/2014/main" id="{31E8BBA1-E191-A20D-D653-57387432E773}"/>
                </a:ext>
              </a:extLst>
            </p:cNvPr>
            <p:cNvSpPr txBox="1"/>
            <p:nvPr/>
          </p:nvSpPr>
          <p:spPr>
            <a:xfrm>
              <a:off x="1658715" y="560279"/>
              <a:ext cx="3102620" cy="769441"/>
            </a:xfrm>
            <a:prstGeom prst="rect">
              <a:avLst/>
            </a:prstGeom>
            <a:noFill/>
            <a:ln>
              <a:noFill/>
            </a:ln>
          </p:spPr>
          <p:txBody>
            <a:bodyPr wrap="square" rtlCol="0">
              <a:spAutoFit/>
            </a:bodyPr>
            <a:lstStyle/>
            <a:p>
              <a:r>
                <a:rPr lang="en-US" sz="4400">
                  <a:solidFill>
                    <a:srgbClr val="3C7356"/>
                  </a:solidFill>
                  <a:latin typeface="iCiel Ciaobella" pitchFamily="50" charset="0"/>
                </a:rPr>
                <a:t>Viết từ ứng dụng</a:t>
              </a:r>
            </a:p>
          </p:txBody>
        </p:sp>
      </p:grpSp>
      <p:pic>
        <p:nvPicPr>
          <p:cNvPr id="17" name="Picture 16">
            <a:extLst>
              <a:ext uri="{FF2B5EF4-FFF2-40B4-BE49-F238E27FC236}">
                <a16:creationId xmlns:a16="http://schemas.microsoft.com/office/drawing/2014/main" id="{2B68C65E-BB98-EC40-A167-03C7E30130D7}"/>
              </a:ext>
            </a:extLst>
          </p:cNvPr>
          <p:cNvPicPr>
            <a:picLocks noChangeAspect="1"/>
          </p:cNvPicPr>
          <p:nvPr/>
        </p:nvPicPr>
        <p:blipFill>
          <a:blip r:embed="rId7"/>
          <a:stretch>
            <a:fillRect/>
          </a:stretch>
        </p:blipFill>
        <p:spPr>
          <a:xfrm>
            <a:off x="4195932" y="1989000"/>
            <a:ext cx="3800135" cy="1620000"/>
          </a:xfrm>
          <a:prstGeom prst="rect">
            <a:avLst/>
          </a:prstGeom>
        </p:spPr>
      </p:pic>
      <p:pic>
        <p:nvPicPr>
          <p:cNvPr id="22" name="Picture 21">
            <a:extLst>
              <a:ext uri="{FF2B5EF4-FFF2-40B4-BE49-F238E27FC236}">
                <a16:creationId xmlns:a16="http://schemas.microsoft.com/office/drawing/2014/main" id="{8A254418-B0AD-A6C9-9C0D-4DEA320FEDD8}"/>
              </a:ext>
            </a:extLst>
          </p:cNvPr>
          <p:cNvPicPr>
            <a:picLocks noChangeAspect="1"/>
          </p:cNvPicPr>
          <p:nvPr/>
        </p:nvPicPr>
        <p:blipFill>
          <a:blip r:embed="rId8"/>
          <a:stretch>
            <a:fillRect/>
          </a:stretch>
        </p:blipFill>
        <p:spPr>
          <a:xfrm>
            <a:off x="9903197" y="2799000"/>
            <a:ext cx="1772800" cy="3600000"/>
          </a:xfrm>
          <a:prstGeom prst="rect">
            <a:avLst/>
          </a:prstGeom>
        </p:spPr>
      </p:pic>
      <p:grpSp>
        <p:nvGrpSpPr>
          <p:cNvPr id="23" name="Group 22">
            <a:extLst>
              <a:ext uri="{FF2B5EF4-FFF2-40B4-BE49-F238E27FC236}">
                <a16:creationId xmlns:a16="http://schemas.microsoft.com/office/drawing/2014/main" id="{0D40D585-16AB-D46B-DBA8-73B45A3FAF36}"/>
              </a:ext>
            </a:extLst>
          </p:cNvPr>
          <p:cNvGrpSpPr/>
          <p:nvPr/>
        </p:nvGrpSpPr>
        <p:grpSpPr>
          <a:xfrm>
            <a:off x="7935197" y="324071"/>
            <a:ext cx="3420000" cy="3420000"/>
            <a:chOff x="7809698" y="585143"/>
            <a:chExt cx="3420000" cy="3420000"/>
          </a:xfrm>
        </p:grpSpPr>
        <p:pic>
          <p:nvPicPr>
            <p:cNvPr id="24" name="Picture 23">
              <a:extLst>
                <a:ext uri="{FF2B5EF4-FFF2-40B4-BE49-F238E27FC236}">
                  <a16:creationId xmlns:a16="http://schemas.microsoft.com/office/drawing/2014/main" id="{47AEA4D9-FA58-1F4E-7647-F69AF0A654AB}"/>
                </a:ext>
              </a:extLst>
            </p:cNvPr>
            <p:cNvPicPr>
              <a:picLocks noChangeAspect="1"/>
            </p:cNvPicPr>
            <p:nvPr/>
          </p:nvPicPr>
          <p:blipFill>
            <a:blip r:embed="rId9"/>
            <a:stretch>
              <a:fillRect/>
            </a:stretch>
          </p:blipFill>
          <p:spPr>
            <a:xfrm>
              <a:off x="7809698" y="585143"/>
              <a:ext cx="3420000" cy="3420000"/>
            </a:xfrm>
            <a:prstGeom prst="rect">
              <a:avLst/>
            </a:prstGeom>
          </p:spPr>
        </p:pic>
        <p:sp>
          <p:nvSpPr>
            <p:cNvPr id="25" name="TextBox 24">
              <a:extLst>
                <a:ext uri="{FF2B5EF4-FFF2-40B4-BE49-F238E27FC236}">
                  <a16:creationId xmlns:a16="http://schemas.microsoft.com/office/drawing/2014/main" id="{B2D8DF47-9208-4F24-5160-C81EA0985E29}"/>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grpSp>
        <p:nvGrpSpPr>
          <p:cNvPr id="28" name="Group 27">
            <a:extLst>
              <a:ext uri="{FF2B5EF4-FFF2-40B4-BE49-F238E27FC236}">
                <a16:creationId xmlns:a16="http://schemas.microsoft.com/office/drawing/2014/main" id="{80F7D25F-DCD4-5F8E-C197-F232638A6F11}"/>
              </a:ext>
            </a:extLst>
          </p:cNvPr>
          <p:cNvGrpSpPr/>
          <p:nvPr/>
        </p:nvGrpSpPr>
        <p:grpSpPr>
          <a:xfrm>
            <a:off x="1010776" y="1727213"/>
            <a:ext cx="2953684" cy="3060000"/>
            <a:chOff x="0" y="3798000"/>
            <a:chExt cx="2953684" cy="3060000"/>
          </a:xfrm>
        </p:grpSpPr>
        <p:pic>
          <p:nvPicPr>
            <p:cNvPr id="29" name="Picture 28" descr="Graphical user interface, application&#10;&#10;Description automatically generated">
              <a:extLst>
                <a:ext uri="{FF2B5EF4-FFF2-40B4-BE49-F238E27FC236}">
                  <a16:creationId xmlns:a16="http://schemas.microsoft.com/office/drawing/2014/main" id="{7BA2438A-E225-20A4-BDAF-27C5B619F839}"/>
                </a:ext>
              </a:extLst>
            </p:cNvPr>
            <p:cNvPicPr>
              <a:picLocks noChangeAspect="1"/>
            </p:cNvPicPr>
            <p:nvPr/>
          </p:nvPicPr>
          <p:blipFill rotWithShape="1">
            <a:blip r:embed="rId10">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32" name="TextBox 31">
              <a:extLst>
                <a:ext uri="{FF2B5EF4-FFF2-40B4-BE49-F238E27FC236}">
                  <a16:creationId xmlns:a16="http://schemas.microsoft.com/office/drawing/2014/main" id="{C2806051-A92B-C3CB-2060-D9DB9AE41604}"/>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pic>
        <p:nvPicPr>
          <p:cNvPr id="33" name="Picture 32">
            <a:extLst>
              <a:ext uri="{FF2B5EF4-FFF2-40B4-BE49-F238E27FC236}">
                <a16:creationId xmlns:a16="http://schemas.microsoft.com/office/drawing/2014/main" id="{5BF9B48D-BD50-9642-B948-866795080C37}"/>
              </a:ext>
            </a:extLst>
          </p:cNvPr>
          <p:cNvPicPr>
            <a:picLocks noChangeAspect="1"/>
          </p:cNvPicPr>
          <p:nvPr/>
        </p:nvPicPr>
        <p:blipFill>
          <a:blip r:embed="rId11"/>
          <a:stretch>
            <a:fillRect/>
          </a:stretch>
        </p:blipFill>
        <p:spPr>
          <a:xfrm>
            <a:off x="8231341" y="3257213"/>
            <a:ext cx="1436581" cy="1980000"/>
          </a:xfrm>
          <a:prstGeom prst="rect">
            <a:avLst/>
          </a:prstGeom>
          <a:effectLst>
            <a:innerShdw blurRad="38100" dist="38100" dir="10800000">
              <a:schemeClr val="tx1">
                <a:lumMod val="65000"/>
                <a:lumOff val="35000"/>
                <a:alpha val="30000"/>
              </a:schemeClr>
            </a:innerShdw>
          </a:effectLst>
        </p:spPr>
      </p:pic>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12"/>
          <a:stretch>
            <a:fillRect/>
          </a:stretch>
        </p:blipFill>
        <p:spPr>
          <a:xfrm>
            <a:off x="0" y="4232134"/>
            <a:ext cx="3058737" cy="2628000"/>
          </a:xfrm>
          <a:prstGeom prst="rect">
            <a:avLst/>
          </a:prstGeom>
        </p:spPr>
      </p:pic>
    </p:spTree>
    <p:extLst>
      <p:ext uri="{BB962C8B-B14F-4D97-AF65-F5344CB8AC3E}">
        <p14:creationId xmlns:p14="http://schemas.microsoft.com/office/powerpoint/2010/main" val="1734214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sp>
        <p:nvSpPr>
          <p:cNvPr id="31" name="Rectangle: Rounded Corners 30">
            <a:extLst>
              <a:ext uri="{FF2B5EF4-FFF2-40B4-BE49-F238E27FC236}">
                <a16:creationId xmlns:a16="http://schemas.microsoft.com/office/drawing/2014/main" id="{A6C6BE9B-0732-F455-33CE-B0F38F2B7B0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3C735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557"/>
              </a:solidFill>
            </a:endParaRPr>
          </a:p>
        </p:txBody>
      </p:sp>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4"/>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4"/>
          <a:stretch>
            <a:fillRect/>
          </a:stretch>
        </p:blipFill>
        <p:spPr>
          <a:xfrm flipH="1">
            <a:off x="8695793" y="0"/>
            <a:ext cx="3496207" cy="3024000"/>
          </a:xfrm>
          <a:prstGeom prst="rect">
            <a:avLst/>
          </a:prstGeom>
        </p:spPr>
      </p:pic>
      <p:pic>
        <p:nvPicPr>
          <p:cNvPr id="22" name="Picture 21">
            <a:extLst>
              <a:ext uri="{FF2B5EF4-FFF2-40B4-BE49-F238E27FC236}">
                <a16:creationId xmlns:a16="http://schemas.microsoft.com/office/drawing/2014/main" id="{11C2199C-A7BD-D7DD-2D00-195B89E6012C}"/>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2" t="398" r="54439" b="59701"/>
          <a:stretch/>
        </p:blipFill>
        <p:spPr>
          <a:xfrm>
            <a:off x="0" y="-2186970"/>
            <a:ext cx="4222777" cy="1800000"/>
          </a:xfrm>
          <a:prstGeom prst="rect">
            <a:avLst/>
          </a:prstGeom>
        </p:spPr>
      </p:pic>
      <p:sp>
        <p:nvSpPr>
          <p:cNvPr id="23" name="TextBox 22">
            <a:extLst>
              <a:ext uri="{FF2B5EF4-FFF2-40B4-BE49-F238E27FC236}">
                <a16:creationId xmlns:a16="http://schemas.microsoft.com/office/drawing/2014/main" id="{4F9EF4F2-E628-943E-7799-49232A018EED}"/>
              </a:ext>
            </a:extLst>
          </p:cNvPr>
          <p:cNvSpPr txBox="1"/>
          <p:nvPr/>
        </p:nvSpPr>
        <p:spPr>
          <a:xfrm>
            <a:off x="740276" y="-1796297"/>
            <a:ext cx="2294364" cy="784830"/>
          </a:xfrm>
          <a:prstGeom prst="rect">
            <a:avLst/>
          </a:prstGeom>
          <a:noFill/>
        </p:spPr>
        <p:txBody>
          <a:bodyPr wrap="square" rtlCol="0">
            <a:spAutoFit/>
          </a:bodyPr>
          <a:lstStyle/>
          <a:p>
            <a:r>
              <a:rPr lang="en-US" sz="4400" b="1">
                <a:solidFill>
                  <a:srgbClr val="990099"/>
                </a:solidFill>
                <a:latin typeface="HP001 5 hàng" panose="020B0603050302020204" pitchFamily="34" charset="0"/>
              </a:rPr>
              <a:t>Mũi Né</a:t>
            </a:r>
          </a:p>
        </p:txBody>
      </p:sp>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7"/>
          <a:stretch>
            <a:fillRect/>
          </a:stretch>
        </p:blipFill>
        <p:spPr>
          <a:xfrm>
            <a:off x="0" y="4232134"/>
            <a:ext cx="3058737" cy="2628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8"/>
          <a:stretch>
            <a:fillRect/>
          </a:stretch>
        </p:blipFill>
        <p:spPr>
          <a:xfrm>
            <a:off x="9312457" y="4383124"/>
            <a:ext cx="2879543" cy="2484000"/>
          </a:xfrm>
          <a:prstGeom prst="rect">
            <a:avLst/>
          </a:prstGeom>
        </p:spPr>
      </p:pic>
      <p:pic>
        <p:nvPicPr>
          <p:cNvPr id="7" name="Picture 6">
            <a:extLst>
              <a:ext uri="{FF2B5EF4-FFF2-40B4-BE49-F238E27FC236}">
                <a16:creationId xmlns:a16="http://schemas.microsoft.com/office/drawing/2014/main" id="{BEE6293E-B88E-857D-6966-182235420D88}"/>
              </a:ext>
            </a:extLst>
          </p:cNvPr>
          <p:cNvPicPr>
            <a:picLocks noChangeAspect="1"/>
          </p:cNvPicPr>
          <p:nvPr/>
        </p:nvPicPr>
        <p:blipFill>
          <a:blip r:embed="rId9"/>
          <a:stretch>
            <a:fillRect/>
          </a:stretch>
        </p:blipFill>
        <p:spPr>
          <a:xfrm>
            <a:off x="3919539" y="459464"/>
            <a:ext cx="4352921" cy="938865"/>
          </a:xfrm>
          <a:prstGeom prst="rect">
            <a:avLst/>
          </a:prstGeom>
        </p:spPr>
      </p:pic>
      <p:pic>
        <p:nvPicPr>
          <p:cNvPr id="17" name="Picture 16">
            <a:extLst>
              <a:ext uri="{FF2B5EF4-FFF2-40B4-BE49-F238E27FC236}">
                <a16:creationId xmlns:a16="http://schemas.microsoft.com/office/drawing/2014/main" id="{12BB9A2C-A1AA-E7BF-C4A0-E6F4D007CCA3}"/>
              </a:ext>
            </a:extLst>
          </p:cNvPr>
          <p:cNvPicPr>
            <a:picLocks noChangeAspect="1"/>
          </p:cNvPicPr>
          <p:nvPr/>
        </p:nvPicPr>
        <p:blipFill>
          <a:blip r:embed="rId10"/>
          <a:stretch>
            <a:fillRect/>
          </a:stretch>
        </p:blipFill>
        <p:spPr>
          <a:xfrm>
            <a:off x="5317905" y="1398329"/>
            <a:ext cx="5909109" cy="1764000"/>
          </a:xfrm>
          <a:prstGeom prst="rect">
            <a:avLst/>
          </a:prstGeom>
        </p:spPr>
      </p:pic>
      <p:pic>
        <p:nvPicPr>
          <p:cNvPr id="21" name="Picture 20">
            <a:extLst>
              <a:ext uri="{FF2B5EF4-FFF2-40B4-BE49-F238E27FC236}">
                <a16:creationId xmlns:a16="http://schemas.microsoft.com/office/drawing/2014/main" id="{6ADA034E-151D-D5D4-26C3-E04E8DE8442D}"/>
              </a:ext>
            </a:extLst>
          </p:cNvPr>
          <p:cNvPicPr>
            <a:picLocks noChangeAspect="1"/>
          </p:cNvPicPr>
          <p:nvPr/>
        </p:nvPicPr>
        <p:blipFill>
          <a:blip r:embed="rId11"/>
          <a:stretch>
            <a:fillRect/>
          </a:stretch>
        </p:blipFill>
        <p:spPr>
          <a:xfrm>
            <a:off x="3775910" y="4672067"/>
            <a:ext cx="6030124" cy="1728000"/>
          </a:xfrm>
          <a:prstGeom prst="rect">
            <a:avLst/>
          </a:prstGeom>
        </p:spPr>
      </p:pic>
      <p:pic>
        <p:nvPicPr>
          <p:cNvPr id="75" name="Picture 74">
            <a:extLst>
              <a:ext uri="{FF2B5EF4-FFF2-40B4-BE49-F238E27FC236}">
                <a16:creationId xmlns:a16="http://schemas.microsoft.com/office/drawing/2014/main" id="{664CDFF1-B2D6-CA6B-FA02-F339AFFFE47E}"/>
              </a:ext>
            </a:extLst>
          </p:cNvPr>
          <p:cNvPicPr>
            <a:picLocks noChangeAspect="1"/>
          </p:cNvPicPr>
          <p:nvPr/>
        </p:nvPicPr>
        <p:blipFill>
          <a:blip r:embed="rId12"/>
          <a:stretch>
            <a:fillRect/>
          </a:stretch>
        </p:blipFill>
        <p:spPr>
          <a:xfrm>
            <a:off x="969190" y="3040232"/>
            <a:ext cx="5821782" cy="1764000"/>
          </a:xfrm>
          <a:prstGeom prst="rect">
            <a:avLst/>
          </a:prstGeom>
        </p:spPr>
      </p:pic>
    </p:spTree>
    <p:extLst>
      <p:ext uri="{BB962C8B-B14F-4D97-AF65-F5344CB8AC3E}">
        <p14:creationId xmlns:p14="http://schemas.microsoft.com/office/powerpoint/2010/main" val="397769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pic>
        <p:nvPicPr>
          <p:cNvPr id="8" name="Picture 7">
            <a:extLst>
              <a:ext uri="{FF2B5EF4-FFF2-40B4-BE49-F238E27FC236}">
                <a16:creationId xmlns:a16="http://schemas.microsoft.com/office/drawing/2014/main" id="{96FB556C-6786-0BAC-B1EA-BD73FA4D7D8E}"/>
              </a:ext>
            </a:extLst>
          </p:cNvPr>
          <p:cNvPicPr>
            <a:picLocks noChangeAspect="1"/>
          </p:cNvPicPr>
          <p:nvPr/>
        </p:nvPicPr>
        <p:blipFill>
          <a:blip r:embed="rId4"/>
          <a:stretch>
            <a:fillRect/>
          </a:stretch>
        </p:blipFill>
        <p:spPr>
          <a:xfrm flipH="1">
            <a:off x="1347581" y="1637233"/>
            <a:ext cx="3477760" cy="3960000"/>
          </a:xfrm>
          <a:prstGeom prst="rect">
            <a:avLst/>
          </a:prstGeom>
        </p:spPr>
      </p:pic>
      <p:pic>
        <p:nvPicPr>
          <p:cNvPr id="9" name="Picture 8">
            <a:extLst>
              <a:ext uri="{FF2B5EF4-FFF2-40B4-BE49-F238E27FC236}">
                <a16:creationId xmlns:a16="http://schemas.microsoft.com/office/drawing/2014/main" id="{02246B22-EC33-7A61-E63E-918D8E5306B2}"/>
              </a:ext>
            </a:extLst>
          </p:cNvPr>
          <p:cNvPicPr>
            <a:picLocks noChangeAspect="1"/>
          </p:cNvPicPr>
          <p:nvPr/>
        </p:nvPicPr>
        <p:blipFill rotWithShape="1">
          <a:blip r:embed="rId5">
            <a:extLst>
              <a:ext uri="{28A0092B-C50C-407E-A947-70E740481C1C}">
                <a14:useLocalDpi xmlns:a14="http://schemas.microsoft.com/office/drawing/2010/main" val="0"/>
              </a:ext>
            </a:extLst>
          </a:blip>
          <a:srcRect l="3889" t="17563" r="3889" b="17563"/>
          <a:stretch/>
        </p:blipFill>
        <p:spPr>
          <a:xfrm>
            <a:off x="4084382" y="379531"/>
            <a:ext cx="7164624" cy="5040000"/>
          </a:xfrm>
          <a:prstGeom prst="rect">
            <a:avLst/>
          </a:prstGeom>
          <a:effectLst>
            <a:innerShdw blurRad="63500">
              <a:schemeClr val="bg1">
                <a:lumMod val="65000"/>
              </a:schemeClr>
            </a:innerShdw>
          </a:effectLst>
        </p:spPr>
      </p:pic>
      <p:sp>
        <p:nvSpPr>
          <p:cNvPr id="10" name="TextBox 9">
            <a:extLst>
              <a:ext uri="{FF2B5EF4-FFF2-40B4-BE49-F238E27FC236}">
                <a16:creationId xmlns:a16="http://schemas.microsoft.com/office/drawing/2014/main" id="{0F71DD37-B32F-EA39-4432-0A634CF15132}"/>
              </a:ext>
            </a:extLst>
          </p:cNvPr>
          <p:cNvSpPr txBox="1"/>
          <p:nvPr/>
        </p:nvSpPr>
        <p:spPr>
          <a:xfrm>
            <a:off x="5751610" y="1637233"/>
            <a:ext cx="3943055" cy="2123658"/>
          </a:xfrm>
          <a:prstGeom prst="rect">
            <a:avLst/>
          </a:prstGeom>
          <a:noFill/>
          <a:effectLst/>
        </p:spPr>
        <p:txBody>
          <a:bodyPr wrap="square" rtlCol="0">
            <a:spAutoFit/>
          </a:bodyPr>
          <a:lstStyle/>
          <a:p>
            <a:pPr algn="ctr">
              <a:buClr>
                <a:srgbClr val="000000"/>
              </a:buClr>
              <a:buFont typeface="Arial"/>
              <a:buNone/>
            </a:pPr>
            <a:r>
              <a:rPr lang="en-US" sz="6600" kern="0">
                <a:solidFill>
                  <a:srgbClr val="FF4949"/>
                </a:solidFill>
                <a:effectLst>
                  <a:glow>
                    <a:schemeClr val="accent1">
                      <a:alpha val="40000"/>
                    </a:schemeClr>
                  </a:glow>
                </a:effectLst>
                <a:latin typeface="iCiel Ciaobella" pitchFamily="50" charset="0"/>
                <a:cs typeface="Arial"/>
                <a:sym typeface="Arial"/>
              </a:rPr>
              <a:t>Luyện viết câu ứng dụng</a:t>
            </a:r>
            <a:endParaRPr lang="en-US" sz="6600" b="1" kern="0" dirty="0">
              <a:solidFill>
                <a:srgbClr val="FF4949"/>
              </a:solidFill>
              <a:effectLst>
                <a:glow>
                  <a:schemeClr val="accent1">
                    <a:alpha val="40000"/>
                  </a:schemeClr>
                </a:glow>
              </a:effectLst>
              <a:latin typeface="HP001 5 hàng" panose="020B0603050302020204" pitchFamily="34" charset="0"/>
              <a:cs typeface="Arial"/>
              <a:sym typeface="Arial"/>
            </a:endParaRPr>
          </a:p>
        </p:txBody>
      </p:sp>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6"/>
          <a:stretch>
            <a:fillRect/>
          </a:stretch>
        </p:blipFill>
        <p:spPr>
          <a:xfrm>
            <a:off x="9503205" y="4517999"/>
            <a:ext cx="2688794" cy="2340000"/>
          </a:xfrm>
          <a:prstGeom prst="rect">
            <a:avLst/>
          </a:prstGeom>
        </p:spPr>
      </p:pic>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7"/>
          <a:stretch>
            <a:fillRect/>
          </a:stretch>
        </p:blipFill>
        <p:spPr>
          <a:xfrm>
            <a:off x="0" y="4517999"/>
            <a:ext cx="6172922" cy="2340000"/>
          </a:xfrm>
          <a:prstGeom prst="rect">
            <a:avLst/>
          </a:prstGeom>
        </p:spPr>
      </p:pic>
    </p:spTree>
    <p:extLst>
      <p:ext uri="{BB962C8B-B14F-4D97-AF65-F5344CB8AC3E}">
        <p14:creationId xmlns:p14="http://schemas.microsoft.com/office/powerpoint/2010/main" val="39109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Câu ứng dụng</a:t>
              </a:r>
            </a:p>
          </p:txBody>
        </p:sp>
      </p:grpSp>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pic>
        <p:nvPicPr>
          <p:cNvPr id="19" name="Picture 18">
            <a:extLst>
              <a:ext uri="{FF2B5EF4-FFF2-40B4-BE49-F238E27FC236}">
                <a16:creationId xmlns:a16="http://schemas.microsoft.com/office/drawing/2014/main" id="{A11057EF-1DAD-F747-1870-41A3DE233E4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8705" b="59776"/>
          <a:stretch/>
        </p:blipFill>
        <p:spPr>
          <a:xfrm>
            <a:off x="1364391" y="-3057043"/>
            <a:ext cx="9522692" cy="2943516"/>
          </a:xfrm>
          <a:prstGeom prst="rect">
            <a:avLst/>
          </a:prstGeom>
        </p:spPr>
      </p:pic>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sp>
        <p:nvSpPr>
          <p:cNvPr id="22" name="TextBox 21">
            <a:extLst>
              <a:ext uri="{FF2B5EF4-FFF2-40B4-BE49-F238E27FC236}">
                <a16:creationId xmlns:a16="http://schemas.microsoft.com/office/drawing/2014/main" id="{F01305D8-2E72-7E69-D08C-C9C181B2338D}"/>
              </a:ext>
            </a:extLst>
          </p:cNvPr>
          <p:cNvSpPr txBox="1"/>
          <p:nvPr/>
        </p:nvSpPr>
        <p:spPr>
          <a:xfrm>
            <a:off x="2007060" y="-2020164"/>
            <a:ext cx="8639141"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Mía wg</a:t>
            </a:r>
            <a:r>
              <a:rPr lang="el-GR" sz="3700" b="1">
                <a:solidFill>
                  <a:srgbClr val="990099"/>
                </a:solidFill>
                <a:latin typeface="HP001 5 hàng" panose="020B0603050302020204" pitchFamily="34" charset="0"/>
              </a:rPr>
              <a:t>Ϊ, </a:t>
            </a:r>
            <a:r>
              <a:rPr lang="vi-VN" sz="3700" b="1">
                <a:solidFill>
                  <a:srgbClr val="990099"/>
                </a:solidFill>
                <a:latin typeface="HP001 5 hàng" panose="020B0603050302020204" pitchFamily="34" charset="0"/>
              </a:rPr>
              <a:t>đưŊg wgĠ Ǉrắng wgà </a:t>
            </a:r>
            <a:r>
              <a:rPr lang="el-GR" sz="3700" b="1">
                <a:solidFill>
                  <a:srgbClr val="990099"/>
                </a:solidFill>
                <a:latin typeface="HP001 5 hàng" panose="020B0603050302020204" pitchFamily="34" charset="0"/>
              </a:rPr>
              <a:t>Ύ</a:t>
            </a:r>
            <a:r>
              <a:rPr lang="vi-VN" sz="3700" b="1">
                <a:solidFill>
                  <a:srgbClr val="990099"/>
                </a:solidFill>
                <a:latin typeface="HP001 5 hàng" panose="020B0603050302020204" pitchFamily="34" charset="0"/>
              </a:rPr>
              <a:t>ğ ăn. </a:t>
            </a:r>
          </a:p>
        </p:txBody>
      </p:sp>
      <p:sp>
        <p:nvSpPr>
          <p:cNvPr id="24" name="TextBox 23">
            <a:extLst>
              <a:ext uri="{FF2B5EF4-FFF2-40B4-BE49-F238E27FC236}">
                <a16:creationId xmlns:a16="http://schemas.microsoft.com/office/drawing/2014/main" id="{6C032C92-0D1E-05A8-390B-DD367935DBED}"/>
              </a:ext>
            </a:extLst>
          </p:cNvPr>
          <p:cNvSpPr txBox="1"/>
          <p:nvPr/>
        </p:nvSpPr>
        <p:spPr>
          <a:xfrm>
            <a:off x="7118358" y="-1289063"/>
            <a:ext cx="1679993"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Ca dao</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8"/>
          <a:stretch>
            <a:fillRect/>
          </a:stretch>
        </p:blipFill>
        <p:spPr>
          <a:xfrm>
            <a:off x="1334610" y="1764001"/>
            <a:ext cx="9522777" cy="2944623"/>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9"/>
          <a:stretch>
            <a:fillRect/>
          </a:stretch>
        </p:blipFill>
        <p:spPr>
          <a:xfrm>
            <a:off x="9503205" y="4517999"/>
            <a:ext cx="2688794" cy="2340000"/>
          </a:xfrm>
          <a:prstGeom prst="rect">
            <a:avLst/>
          </a:prstGeom>
        </p:spPr>
      </p:pic>
    </p:spTree>
    <p:extLst>
      <p:ext uri="{BB962C8B-B14F-4D97-AF65-F5344CB8AC3E}">
        <p14:creationId xmlns:p14="http://schemas.microsoft.com/office/powerpoint/2010/main" val="311577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3"/>
          <a:stretch>
            <a:fillRect/>
          </a:stretch>
        </p:blipFill>
        <p:spPr>
          <a:xfrm>
            <a:off x="0" y="4517999"/>
            <a:ext cx="6172922" cy="234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4"/>
          <a:stretch>
            <a:fillRect/>
          </a:stretch>
        </p:blipFill>
        <p:spPr>
          <a:xfrm>
            <a:off x="9503205" y="4517999"/>
            <a:ext cx="2688794" cy="2340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5"/>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19" name="Picture 18">
            <a:extLst>
              <a:ext uri="{FF2B5EF4-FFF2-40B4-BE49-F238E27FC236}">
                <a16:creationId xmlns:a16="http://schemas.microsoft.com/office/drawing/2014/main" id="{A11057EF-1DAD-F747-1870-41A3DE233E48}"/>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Layer>
                </a14:imgProps>
              </a:ext>
            </a:extLst>
          </a:blip>
          <a:srcRect l="30" t="116" r="18705" b="59776"/>
          <a:stretch/>
        </p:blipFill>
        <p:spPr>
          <a:xfrm>
            <a:off x="1364391" y="-3057043"/>
            <a:ext cx="9522692" cy="2943516"/>
          </a:xfrm>
          <a:prstGeom prst="rect">
            <a:avLst/>
          </a:prstGeom>
        </p:spPr>
      </p:pic>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sp>
        <p:nvSpPr>
          <p:cNvPr id="22" name="TextBox 21">
            <a:extLst>
              <a:ext uri="{FF2B5EF4-FFF2-40B4-BE49-F238E27FC236}">
                <a16:creationId xmlns:a16="http://schemas.microsoft.com/office/drawing/2014/main" id="{F01305D8-2E72-7E69-D08C-C9C181B2338D}"/>
              </a:ext>
            </a:extLst>
          </p:cNvPr>
          <p:cNvSpPr txBox="1"/>
          <p:nvPr/>
        </p:nvSpPr>
        <p:spPr>
          <a:xfrm>
            <a:off x="2007060" y="-2020164"/>
            <a:ext cx="8639141"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Mía wg</a:t>
            </a:r>
            <a:r>
              <a:rPr lang="el-GR" sz="3700" b="1">
                <a:solidFill>
                  <a:srgbClr val="990099"/>
                </a:solidFill>
                <a:latin typeface="HP001 5 hàng" panose="020B0603050302020204" pitchFamily="34" charset="0"/>
              </a:rPr>
              <a:t>Ϊ, </a:t>
            </a:r>
            <a:r>
              <a:rPr lang="vi-VN" sz="3700" b="1">
                <a:solidFill>
                  <a:srgbClr val="990099"/>
                </a:solidFill>
                <a:latin typeface="HP001 5 hàng" panose="020B0603050302020204" pitchFamily="34" charset="0"/>
              </a:rPr>
              <a:t>đưŊg wgĠ Ǉrắng wgà </a:t>
            </a:r>
            <a:r>
              <a:rPr lang="el-GR" sz="3700" b="1">
                <a:solidFill>
                  <a:srgbClr val="990099"/>
                </a:solidFill>
                <a:latin typeface="HP001 5 hàng" panose="020B0603050302020204" pitchFamily="34" charset="0"/>
              </a:rPr>
              <a:t>Ύ</a:t>
            </a:r>
            <a:r>
              <a:rPr lang="vi-VN" sz="3700" b="1">
                <a:solidFill>
                  <a:srgbClr val="990099"/>
                </a:solidFill>
                <a:latin typeface="HP001 5 hàng" panose="020B0603050302020204" pitchFamily="34" charset="0"/>
              </a:rPr>
              <a:t>ğ ăn. </a:t>
            </a:r>
          </a:p>
        </p:txBody>
      </p:sp>
      <p:sp>
        <p:nvSpPr>
          <p:cNvPr id="24" name="TextBox 23">
            <a:extLst>
              <a:ext uri="{FF2B5EF4-FFF2-40B4-BE49-F238E27FC236}">
                <a16:creationId xmlns:a16="http://schemas.microsoft.com/office/drawing/2014/main" id="{6C032C92-0D1E-05A8-390B-DD367935DBED}"/>
              </a:ext>
            </a:extLst>
          </p:cNvPr>
          <p:cNvSpPr txBox="1"/>
          <p:nvPr/>
        </p:nvSpPr>
        <p:spPr>
          <a:xfrm>
            <a:off x="7118358" y="-1289063"/>
            <a:ext cx="1679993"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Ca dao</a:t>
            </a:r>
          </a:p>
        </p:txBody>
      </p:sp>
      <p:pic>
        <p:nvPicPr>
          <p:cNvPr id="25" name="Picture 24">
            <a:extLst>
              <a:ext uri="{FF2B5EF4-FFF2-40B4-BE49-F238E27FC236}">
                <a16:creationId xmlns:a16="http://schemas.microsoft.com/office/drawing/2014/main" id="{80527E23-C6C0-B17F-FEB1-6479B9F7AD9F}"/>
              </a:ext>
            </a:extLst>
          </p:cNvPr>
          <p:cNvPicPr>
            <a:picLocks noChangeAspect="1"/>
          </p:cNvPicPr>
          <p:nvPr/>
        </p:nvPicPr>
        <p:blipFill>
          <a:blip r:embed="rId9"/>
          <a:stretch>
            <a:fillRect/>
          </a:stretch>
        </p:blipFill>
        <p:spPr>
          <a:xfrm>
            <a:off x="2325133" y="1491721"/>
            <a:ext cx="7541731" cy="2088000"/>
          </a:xfrm>
          <a:prstGeom prst="rect">
            <a:avLst/>
          </a:prstGeom>
        </p:spPr>
      </p:pic>
      <p:sp>
        <p:nvSpPr>
          <p:cNvPr id="28" name="TextBox 27">
            <a:extLst>
              <a:ext uri="{FF2B5EF4-FFF2-40B4-BE49-F238E27FC236}">
                <a16:creationId xmlns:a16="http://schemas.microsoft.com/office/drawing/2014/main" id="{BCE1B515-4536-860A-5E8F-12262C93D149}"/>
              </a:ext>
            </a:extLst>
          </p:cNvPr>
          <p:cNvSpPr txBox="1"/>
          <p:nvPr/>
        </p:nvSpPr>
        <p:spPr>
          <a:xfrm>
            <a:off x="1218770" y="3428999"/>
            <a:ext cx="10201705" cy="2631490"/>
          </a:xfrm>
          <a:prstGeom prst="rect">
            <a:avLst/>
          </a:prstGeom>
          <a:noFill/>
        </p:spPr>
        <p:txBody>
          <a:bodyPr wrap="square" rtlCol="0">
            <a:spAutoFit/>
          </a:bodyPr>
          <a:lstStyle/>
          <a:p>
            <a:pPr algn="just"/>
            <a:r>
              <a:rPr lang="en-US" sz="3300">
                <a:solidFill>
                  <a:srgbClr val="3366CC"/>
                </a:solidFill>
                <a:latin typeface="iCiel Ciaobella" pitchFamily="50" charset="0"/>
              </a:rPr>
              <a:t>Quảng Ngãi là tên một tỉnh ở Nam Trung Bộ nước ta. Trước đây, Quảng Ngãi được biết đến là xứ sở của nghề trồng mía, nấu đường. Đến mùa thu hoạch mía, không khí rộn ràng khắp làng. Những lò nấu đường thủ công đỏ lửa từ sáng đến tối, mùi đường non thơm phức cả xóm. Nghề trồng mía, nấu đường, không khí rộn ràng và mùi thơm của đường non chính là niềm tự hào của người dân Quảng Ngãi.</a:t>
            </a:r>
          </a:p>
        </p:txBody>
      </p:sp>
      <p:pic>
        <p:nvPicPr>
          <p:cNvPr id="29" name="Picture 2" descr="Bee smiling pointing GIF on GIFER - by Thetadi">
            <a:extLst>
              <a:ext uri="{FF2B5EF4-FFF2-40B4-BE49-F238E27FC236}">
                <a16:creationId xmlns:a16="http://schemas.microsoft.com/office/drawing/2014/main" id="{5A7FE37C-596F-C3A7-7BA2-37F2BEDAE1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567" y="3099488"/>
            <a:ext cx="1080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474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grpSp>
        <p:nvGrpSpPr>
          <p:cNvPr id="25" name="Group 24">
            <a:extLst>
              <a:ext uri="{FF2B5EF4-FFF2-40B4-BE49-F238E27FC236}">
                <a16:creationId xmlns:a16="http://schemas.microsoft.com/office/drawing/2014/main" id="{53B147A1-260B-8811-1DDB-87E4CE4FD28A}"/>
              </a:ext>
            </a:extLst>
          </p:cNvPr>
          <p:cNvGrpSpPr/>
          <p:nvPr/>
        </p:nvGrpSpPr>
        <p:grpSpPr>
          <a:xfrm>
            <a:off x="2504998" y="3744707"/>
            <a:ext cx="7182002" cy="3420000"/>
            <a:chOff x="2556535" y="3782491"/>
            <a:chExt cx="7182002" cy="3420000"/>
          </a:xfrm>
        </p:grpSpPr>
        <p:pic>
          <p:nvPicPr>
            <p:cNvPr id="28" name="Picture 27" descr="Shape&#10;&#10;Description automatically generated">
              <a:extLst>
                <a:ext uri="{FF2B5EF4-FFF2-40B4-BE49-F238E27FC236}">
                  <a16:creationId xmlns:a16="http://schemas.microsoft.com/office/drawing/2014/main" id="{5DFA50BD-1E69-956F-FB1F-C0B51EA87C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29" name="TextBox 28">
              <a:extLst>
                <a:ext uri="{FF2B5EF4-FFF2-40B4-BE49-F238E27FC236}">
                  <a16:creationId xmlns:a16="http://schemas.microsoft.com/office/drawing/2014/main" id="{05B240EA-2306-A85D-666E-BF9DFAA7189C}"/>
                </a:ext>
              </a:extLst>
            </p:cNvPr>
            <p:cNvSpPr txBox="1"/>
            <p:nvPr/>
          </p:nvSpPr>
          <p:spPr>
            <a:xfrm>
              <a:off x="3128035" y="4953882"/>
              <a:ext cx="6039002" cy="1077218"/>
            </a:xfrm>
            <a:prstGeom prst="rect">
              <a:avLst/>
            </a:prstGeom>
            <a:noFill/>
          </p:spPr>
          <p:txBody>
            <a:bodyPr wrap="square" rtlCol="0">
              <a:spAutoFit/>
            </a:bodyPr>
            <a:lstStyle/>
            <a:p>
              <a:pPr algn="ctr"/>
              <a:r>
                <a:rPr lang="en-US" sz="3200">
                  <a:solidFill>
                    <a:srgbClr val="FF0000"/>
                  </a:solidFill>
                </a:rPr>
                <a:t>Trong câu ứng dụng trên, chữ nào được viết hoa? Vì sao?</a:t>
              </a:r>
            </a:p>
          </p:txBody>
        </p:sp>
      </p:grpSp>
    </p:spTree>
    <p:extLst>
      <p:ext uri="{BB962C8B-B14F-4D97-AF65-F5344CB8AC3E}">
        <p14:creationId xmlns:p14="http://schemas.microsoft.com/office/powerpoint/2010/main" val="3046127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1" y="-1"/>
            <a:ext cx="12191999" cy="6858000"/>
          </a:xfrm>
          <a:prstGeom prst="rect">
            <a:avLst/>
          </a:prstGeom>
        </p:spPr>
      </p:pic>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3"/>
          <a:stretch>
            <a:fillRect/>
          </a:stretch>
        </p:blipFill>
        <p:spPr>
          <a:xfrm>
            <a:off x="0" y="4517999"/>
            <a:ext cx="6172922" cy="2340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4"/>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pic>
        <p:nvPicPr>
          <p:cNvPr id="19" name="Picture 2" descr="Thống kê XSMT 5/1/2020 - Thống kê xổ số miền Trung chủ nhật ngày 05/01">
            <a:extLst>
              <a:ext uri="{FF2B5EF4-FFF2-40B4-BE49-F238E27FC236}">
                <a16:creationId xmlns:a16="http://schemas.microsoft.com/office/drawing/2014/main" id="{175532D9-1859-21D9-0C1D-DA67B3A0A5B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81335" y="419611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2B3AE9F-4BAF-4F7F-E7CC-6C61DA9346CC}"/>
              </a:ext>
            </a:extLst>
          </p:cNvPr>
          <p:cNvSpPr txBox="1"/>
          <p:nvPr/>
        </p:nvSpPr>
        <p:spPr>
          <a:xfrm>
            <a:off x="2061336" y="4198892"/>
            <a:ext cx="7226108" cy="1077218"/>
          </a:xfrm>
          <a:prstGeom prst="rect">
            <a:avLst/>
          </a:prstGeom>
          <a:noFill/>
        </p:spPr>
        <p:txBody>
          <a:bodyPr wrap="square" rtlCol="0">
            <a:spAutoFit/>
          </a:bodyPr>
          <a:lstStyle/>
          <a:p>
            <a:pPr algn="just"/>
            <a:r>
              <a:rPr lang="en-US" sz="3200" b="1">
                <a:solidFill>
                  <a:srgbClr val="3366CC"/>
                </a:solidFill>
                <a:latin typeface="HP001 5 hàng" panose="020B0603050302020204" pitchFamily="34" charset="0"/>
              </a:rPr>
              <a:t>V</a:t>
            </a:r>
            <a:r>
              <a:rPr lang="el-GR" sz="3200" b="1">
                <a:solidFill>
                  <a:srgbClr val="3366CC"/>
                </a:solidFill>
                <a:latin typeface="HP001 5 hàng" panose="020B0603050302020204" pitchFamily="34" charset="0"/>
              </a:rPr>
              <a:t>Η</a:t>
            </a:r>
            <a:r>
              <a:rPr lang="en-US" sz="3200" b="1">
                <a:solidFill>
                  <a:srgbClr val="3366CC"/>
                </a:solidFill>
                <a:latin typeface="HP001 5 hàng" panose="020B0603050302020204" pitchFamily="34" charset="0"/>
              </a:rPr>
              <a:t>Ğt h</a:t>
            </a:r>
            <a:r>
              <a:rPr lang="el-GR" sz="3200" b="1">
                <a:solidFill>
                  <a:srgbClr val="3366CC"/>
                </a:solidFill>
                <a:latin typeface="HP001 5 hàng" panose="020B0603050302020204" pitchFamily="34" charset="0"/>
              </a:rPr>
              <a:t>Ξ </a:t>
            </a:r>
            <a:r>
              <a:rPr lang="en-US" sz="3200" b="1">
                <a:solidFill>
                  <a:srgbClr val="3366CC"/>
                </a:solidFill>
                <a:latin typeface="HP001 5 hàng" panose="020B0603050302020204" pitchFamily="34" charset="0"/>
              </a:rPr>
              <a:t>các c</a:t>
            </a:r>
            <a:r>
              <a:rPr lang="el-GR" sz="3200" b="1">
                <a:solidFill>
                  <a:srgbClr val="3366CC"/>
                </a:solidFill>
                <a:latin typeface="HP001 5 hàng" panose="020B0603050302020204" pitchFamily="34" charset="0"/>
              </a:rPr>
              <a:t>Ϊ ε</a:t>
            </a:r>
            <a:r>
              <a:rPr lang="en-US" sz="3200" b="1">
                <a:solidFill>
                  <a:srgbClr val="3366CC"/>
                </a:solidFill>
                <a:latin typeface="HP001 5 hàng" panose="020B0603050302020204" pitchFamily="34" charset="0"/>
              </a:rPr>
              <a:t>ữ A (Ai), M (Mía) </a:t>
            </a:r>
            <a:r>
              <a:rPr lang="el-GR" sz="3200" b="1">
                <a:solidFill>
                  <a:srgbClr val="3366CC"/>
                </a:solidFill>
                <a:latin typeface="HP001 5 hàng" panose="020B0603050302020204" pitchFamily="34" charset="0"/>
              </a:rPr>
              <a:t>ν</a:t>
            </a:r>
            <a:r>
              <a:rPr lang="en-US" sz="3200" b="1">
                <a:solidFill>
                  <a:srgbClr val="3366CC"/>
                </a:solidFill>
                <a:latin typeface="HP001 5 hàng" panose="020B0603050302020204" pitchFamily="34" charset="0"/>
              </a:rPr>
              <a:t>Ű </a:t>
            </a:r>
            <a:r>
              <a:rPr lang="el-GR" sz="3200" b="1">
                <a:solidFill>
                  <a:srgbClr val="3366CC"/>
                </a:solidFill>
                <a:latin typeface="HP001 5 hàng" panose="020B0603050302020204" pitchFamily="34" charset="0"/>
              </a:rPr>
              <a:t>ε</a:t>
            </a:r>
            <a:r>
              <a:rPr lang="en-US" sz="3200" b="1">
                <a:solidFill>
                  <a:srgbClr val="3366CC"/>
                </a:solidFill>
                <a:latin typeface="HP001 5 hàng" panose="020B0603050302020204" pitchFamily="34" charset="0"/>
              </a:rPr>
              <a:t>úng đứng ở đầu câu. </a:t>
            </a:r>
          </a:p>
        </p:txBody>
      </p:sp>
      <p:sp>
        <p:nvSpPr>
          <p:cNvPr id="24" name="TextBox 23">
            <a:extLst>
              <a:ext uri="{FF2B5EF4-FFF2-40B4-BE49-F238E27FC236}">
                <a16:creationId xmlns:a16="http://schemas.microsoft.com/office/drawing/2014/main" id="{BF7DCABD-6EBC-6043-DD7C-AF8DD86FFB67}"/>
              </a:ext>
            </a:extLst>
          </p:cNvPr>
          <p:cNvSpPr txBox="1"/>
          <p:nvPr/>
        </p:nvSpPr>
        <p:spPr>
          <a:xfrm>
            <a:off x="2061335" y="5296047"/>
            <a:ext cx="7924818" cy="1077218"/>
          </a:xfrm>
          <a:prstGeom prst="rect">
            <a:avLst/>
          </a:prstGeom>
          <a:noFill/>
        </p:spPr>
        <p:txBody>
          <a:bodyPr wrap="square" rtlCol="0">
            <a:spAutoFit/>
          </a:bodyPr>
          <a:lstStyle/>
          <a:p>
            <a:pPr algn="just"/>
            <a:r>
              <a:rPr lang="en-US" sz="3200" b="1">
                <a:solidFill>
                  <a:srgbClr val="3366CC"/>
                </a:solidFill>
                <a:latin typeface="HP001 5 hàng" panose="020B0603050302020204" pitchFamily="34" charset="0"/>
              </a:rPr>
              <a:t>V</a:t>
            </a:r>
            <a:r>
              <a:rPr lang="el-GR" sz="3200" b="1">
                <a:solidFill>
                  <a:srgbClr val="3366CC"/>
                </a:solidFill>
                <a:latin typeface="HP001 5 hàng" panose="020B0603050302020204" pitchFamily="34" charset="0"/>
              </a:rPr>
              <a:t>Η</a:t>
            </a:r>
            <a:r>
              <a:rPr lang="en-US" sz="3200" b="1">
                <a:solidFill>
                  <a:srgbClr val="3366CC"/>
                </a:solidFill>
                <a:latin typeface="HP001 5 hàng" panose="020B0603050302020204" pitchFamily="34" charset="0"/>
              </a:rPr>
              <a:t>Ğt h</a:t>
            </a:r>
            <a:r>
              <a:rPr lang="el-GR" sz="3200" b="1">
                <a:solidFill>
                  <a:srgbClr val="3366CC"/>
                </a:solidFill>
                <a:latin typeface="HP001 5 hàng" panose="020B0603050302020204" pitchFamily="34" charset="0"/>
              </a:rPr>
              <a:t>Ξ </a:t>
            </a:r>
            <a:r>
              <a:rPr lang="en-US" sz="3200" b="1">
                <a:solidFill>
                  <a:srgbClr val="3366CC"/>
                </a:solidFill>
                <a:latin typeface="HP001 5 hàng" panose="020B0603050302020204" pitchFamily="34" charset="0"/>
              </a:rPr>
              <a:t>các c</a:t>
            </a:r>
            <a:r>
              <a:rPr lang="el-GR" sz="3200" b="1">
                <a:solidFill>
                  <a:srgbClr val="3366CC"/>
                </a:solidFill>
                <a:latin typeface="HP001 5 hàng" panose="020B0603050302020204" pitchFamily="34" charset="0"/>
              </a:rPr>
              <a:t>Ϊ ε</a:t>
            </a:r>
            <a:r>
              <a:rPr lang="en-US" sz="3200" b="1">
                <a:solidFill>
                  <a:srgbClr val="3366CC"/>
                </a:solidFill>
                <a:latin typeface="HP001 5 hàng" panose="020B0603050302020204" pitchFamily="34" charset="0"/>
              </a:rPr>
              <a:t>ữ Q (Quảng), N (Ngãi) </a:t>
            </a:r>
            <a:r>
              <a:rPr lang="el-GR" sz="3200" b="1">
                <a:solidFill>
                  <a:srgbClr val="3366CC"/>
                </a:solidFill>
                <a:latin typeface="HP001 5 hàng" panose="020B0603050302020204" pitchFamily="34" charset="0"/>
              </a:rPr>
              <a:t>ν</a:t>
            </a:r>
            <a:r>
              <a:rPr lang="en-US" sz="3200" b="1">
                <a:solidFill>
                  <a:srgbClr val="3366CC"/>
                </a:solidFill>
                <a:latin typeface="HP001 5 hàng" panose="020B0603050302020204" pitchFamily="34" charset="0"/>
              </a:rPr>
              <a:t>Ű là </a:t>
            </a:r>
            <a:r>
              <a:rPr lang="el-GR" sz="3200" b="1">
                <a:solidFill>
                  <a:srgbClr val="3366CC"/>
                </a:solidFill>
                <a:latin typeface="HP001 5 hàng" panose="020B0603050302020204" pitchFamily="34" charset="0"/>
              </a:rPr>
              <a:t>Ι</a:t>
            </a:r>
            <a:r>
              <a:rPr lang="en-US" sz="3200" b="1">
                <a:solidFill>
                  <a:srgbClr val="3366CC"/>
                </a:solidFill>
                <a:latin typeface="HP001 5 hàng" panose="020B0603050302020204" pitchFamily="34" charset="0"/>
              </a:rPr>
              <a:t>łn ǟ</a:t>
            </a:r>
            <a:r>
              <a:rPr lang="el-GR" sz="3200" b="1">
                <a:solidFill>
                  <a:srgbClr val="3366CC"/>
                </a:solidFill>
                <a:latin typeface="HP001 5 hàng" panose="020B0603050302020204" pitchFamily="34" charset="0"/>
              </a:rPr>
              <a:t>Η</a:t>
            </a:r>
            <a:r>
              <a:rPr lang="en-US" sz="3200" b="1">
                <a:solidFill>
                  <a:srgbClr val="3366CC"/>
                </a:solidFill>
                <a:latin typeface="HP001 5 hàng" panose="020B0603050302020204" pitchFamily="34" charset="0"/>
              </a:rPr>
              <a:t>łng địa lí V</a:t>
            </a:r>
            <a:r>
              <a:rPr lang="el-GR" sz="3200" b="1">
                <a:solidFill>
                  <a:srgbClr val="3366CC"/>
                </a:solidFill>
                <a:latin typeface="HP001 5 hàng" panose="020B0603050302020204" pitchFamily="34" charset="0"/>
              </a:rPr>
              <a:t>Η</a:t>
            </a:r>
            <a:r>
              <a:rPr lang="en-US" sz="3200" b="1">
                <a:solidFill>
                  <a:srgbClr val="3366CC"/>
                </a:solidFill>
                <a:latin typeface="HP001 5 hàng" panose="020B0603050302020204" pitchFamily="34" charset="0"/>
              </a:rPr>
              <a:t>İ</a:t>
            </a:r>
            <a:r>
              <a:rPr lang="el-GR" sz="3200" b="1">
                <a:solidFill>
                  <a:srgbClr val="3366CC"/>
                </a:solidFill>
                <a:latin typeface="HP001 5 hàng" panose="020B0603050302020204" pitchFamily="34" charset="0"/>
              </a:rPr>
              <a:t>Ι </a:t>
            </a:r>
            <a:r>
              <a:rPr lang="en-US" sz="3200" b="1">
                <a:solidFill>
                  <a:srgbClr val="3366CC"/>
                </a:solidFill>
                <a:latin typeface="HP001 5 hàng" panose="020B0603050302020204" pitchFamily="34" charset="0"/>
              </a:rPr>
              <a:t>Nam.</a:t>
            </a:r>
          </a:p>
        </p:txBody>
      </p:sp>
      <p:pic>
        <p:nvPicPr>
          <p:cNvPr id="30" name="Picture 2" descr="Thống kê XSMT 5/1/2020 - Thống kê xổ số miền Trung chủ nhật ngày 05/01">
            <a:extLst>
              <a:ext uri="{FF2B5EF4-FFF2-40B4-BE49-F238E27FC236}">
                <a16:creationId xmlns:a16="http://schemas.microsoft.com/office/drawing/2014/main" id="{D6EEB30B-37A1-98E4-1422-39882AF9BDE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981335" y="529294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2447452F-8B1E-9479-E096-B0488E018F35}"/>
              </a:ext>
            </a:extLst>
          </p:cNvPr>
          <p:cNvSpPr/>
          <p:nvPr/>
        </p:nvSpPr>
        <p:spPr>
          <a:xfrm>
            <a:off x="9680377" y="2636827"/>
            <a:ext cx="216000" cy="216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180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grpSp>
        <p:nvGrpSpPr>
          <p:cNvPr id="30" name="Group 29">
            <a:extLst>
              <a:ext uri="{FF2B5EF4-FFF2-40B4-BE49-F238E27FC236}">
                <a16:creationId xmlns:a16="http://schemas.microsoft.com/office/drawing/2014/main" id="{94F18EF6-244A-5016-64E3-9316AB0B9EDD}"/>
              </a:ext>
            </a:extLst>
          </p:cNvPr>
          <p:cNvGrpSpPr/>
          <p:nvPr/>
        </p:nvGrpSpPr>
        <p:grpSpPr>
          <a:xfrm>
            <a:off x="2504998" y="3744707"/>
            <a:ext cx="7182002" cy="3420000"/>
            <a:chOff x="2556535" y="3782491"/>
            <a:chExt cx="7182002" cy="3420000"/>
          </a:xfrm>
        </p:grpSpPr>
        <p:pic>
          <p:nvPicPr>
            <p:cNvPr id="31" name="Picture 30" descr="Shape&#10;&#10;Description automatically generated">
              <a:extLst>
                <a:ext uri="{FF2B5EF4-FFF2-40B4-BE49-F238E27FC236}">
                  <a16:creationId xmlns:a16="http://schemas.microsoft.com/office/drawing/2014/main" id="{FC22C67A-6787-D87C-79CF-C41D686D68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32" name="TextBox 31">
              <a:extLst>
                <a:ext uri="{FF2B5EF4-FFF2-40B4-BE49-F238E27FC236}">
                  <a16:creationId xmlns:a16="http://schemas.microsoft.com/office/drawing/2014/main" id="{1F434FFB-4187-C9A5-5E57-FC27F7DA87CB}"/>
                </a:ext>
              </a:extLst>
            </p:cNvPr>
            <p:cNvSpPr txBox="1"/>
            <p:nvPr/>
          </p:nvSpPr>
          <p:spPr>
            <a:xfrm>
              <a:off x="3128035" y="4953882"/>
              <a:ext cx="6039002" cy="1077218"/>
            </a:xfrm>
            <a:prstGeom prst="rect">
              <a:avLst/>
            </a:prstGeom>
            <a:noFill/>
          </p:spPr>
          <p:txBody>
            <a:bodyPr wrap="square" rtlCol="0">
              <a:spAutoFit/>
            </a:bodyPr>
            <a:lstStyle/>
            <a:p>
              <a:pPr algn="ctr"/>
              <a:r>
                <a:rPr lang="en-US" sz="3200">
                  <a:solidFill>
                    <a:srgbClr val="FF0000"/>
                  </a:solidFill>
                </a:rPr>
                <a:t>Em hãy quan sát và nêu độ cao của các con chữ trong câu.</a:t>
              </a:r>
            </a:p>
          </p:txBody>
        </p:sp>
      </p:grpSp>
    </p:spTree>
    <p:extLst>
      <p:ext uri="{BB962C8B-B14F-4D97-AF65-F5344CB8AC3E}">
        <p14:creationId xmlns:p14="http://schemas.microsoft.com/office/powerpoint/2010/main" val="2428232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57BA5E-138D-6CFD-2A3D-B0C02007AB4F}"/>
              </a:ext>
            </a:extLst>
          </p:cNvPr>
          <p:cNvPicPr>
            <a:picLocks noChangeAspect="1"/>
          </p:cNvPicPr>
          <p:nvPr/>
        </p:nvPicPr>
        <p:blipFill rotWithShape="1">
          <a:blip r:embed="rId2"/>
          <a:srcRect t="5000" b="5000"/>
          <a:stretch/>
        </p:blipFill>
        <p:spPr>
          <a:xfrm>
            <a:off x="0" y="1"/>
            <a:ext cx="12192000" cy="6858000"/>
          </a:xfrm>
          <a:prstGeom prst="rect">
            <a:avLst/>
          </a:prstGeom>
        </p:spPr>
      </p:pic>
      <p:sp>
        <p:nvSpPr>
          <p:cNvPr id="36" name="Rectangle: Rounded Corners 35">
            <a:extLst>
              <a:ext uri="{FF2B5EF4-FFF2-40B4-BE49-F238E27FC236}">
                <a16:creationId xmlns:a16="http://schemas.microsoft.com/office/drawing/2014/main" id="{D81E0243-830B-374D-1D93-62688C6CC9AE}"/>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058E7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15" name="Picture 14">
            <a:extLst>
              <a:ext uri="{FF2B5EF4-FFF2-40B4-BE49-F238E27FC236}">
                <a16:creationId xmlns:a16="http://schemas.microsoft.com/office/drawing/2014/main" id="{FDFFBF10-7AB4-DE0D-F22A-2B3F9A2A722A}"/>
              </a:ext>
            </a:extLst>
          </p:cNvPr>
          <p:cNvPicPr>
            <a:picLocks noChangeAspect="1"/>
          </p:cNvPicPr>
          <p:nvPr/>
        </p:nvPicPr>
        <p:blipFill>
          <a:blip r:embed="rId3"/>
          <a:stretch>
            <a:fillRect/>
          </a:stretch>
        </p:blipFill>
        <p:spPr>
          <a:xfrm>
            <a:off x="0" y="0"/>
            <a:ext cx="1962671" cy="1152000"/>
          </a:xfrm>
          <a:prstGeom prst="rect">
            <a:avLst/>
          </a:prstGeom>
        </p:spPr>
      </p:pic>
      <p:grpSp>
        <p:nvGrpSpPr>
          <p:cNvPr id="86" name="Group 85">
            <a:extLst>
              <a:ext uri="{FF2B5EF4-FFF2-40B4-BE49-F238E27FC236}">
                <a16:creationId xmlns:a16="http://schemas.microsoft.com/office/drawing/2014/main" id="{AC512901-5EA4-D11C-1678-2FE67BFD8B15}"/>
              </a:ext>
            </a:extLst>
          </p:cNvPr>
          <p:cNvGrpSpPr/>
          <p:nvPr/>
        </p:nvGrpSpPr>
        <p:grpSpPr>
          <a:xfrm>
            <a:off x="516003" y="459000"/>
            <a:ext cx="3914773" cy="972000"/>
            <a:chOff x="516003" y="459000"/>
            <a:chExt cx="3914773" cy="972000"/>
          </a:xfrm>
        </p:grpSpPr>
        <p:grpSp>
          <p:nvGrpSpPr>
            <p:cNvPr id="5" name="Group 4">
              <a:extLst>
                <a:ext uri="{FF2B5EF4-FFF2-40B4-BE49-F238E27FC236}">
                  <a16:creationId xmlns:a16="http://schemas.microsoft.com/office/drawing/2014/main" id="{D1CF7931-CBE6-A420-B8B5-CAA7B6E3F085}"/>
                </a:ext>
              </a:extLst>
            </p:cNvPr>
            <p:cNvGrpSpPr/>
            <p:nvPr/>
          </p:nvGrpSpPr>
          <p:grpSpPr>
            <a:xfrm>
              <a:off x="516003" y="459000"/>
              <a:ext cx="3914773" cy="972000"/>
              <a:chOff x="516003" y="459000"/>
              <a:chExt cx="3914773" cy="972000"/>
            </a:xfrm>
          </p:grpSpPr>
          <p:grpSp>
            <p:nvGrpSpPr>
              <p:cNvPr id="4" name="Group 3">
                <a:extLst>
                  <a:ext uri="{FF2B5EF4-FFF2-40B4-BE49-F238E27FC236}">
                    <a16:creationId xmlns:a16="http://schemas.microsoft.com/office/drawing/2014/main" id="{816A085B-4E77-5BBB-8918-F3F3005CC5AF}"/>
                  </a:ext>
                </a:extLst>
              </p:cNvPr>
              <p:cNvGrpSpPr/>
              <p:nvPr/>
            </p:nvGrpSpPr>
            <p:grpSpPr>
              <a:xfrm>
                <a:off x="981335" y="585000"/>
                <a:ext cx="3449441" cy="783000"/>
                <a:chOff x="981335" y="585000"/>
                <a:chExt cx="3449441" cy="783000"/>
              </a:xfrm>
            </p:grpSpPr>
            <p:sp>
              <p:nvSpPr>
                <p:cNvPr id="84" name="Rectangle: Rounded Corners 83">
                  <a:extLst>
                    <a:ext uri="{FF2B5EF4-FFF2-40B4-BE49-F238E27FC236}">
                      <a16:creationId xmlns:a16="http://schemas.microsoft.com/office/drawing/2014/main" id="{939704CB-7F4C-D1E6-B16D-2586AA4274F9}"/>
                    </a:ext>
                  </a:extLst>
                </p:cNvPr>
                <p:cNvSpPr/>
                <p:nvPr/>
              </p:nvSpPr>
              <p:spPr>
                <a:xfrm>
                  <a:off x="1010776" y="585000"/>
                  <a:ext cx="3420000" cy="720000"/>
                </a:xfrm>
                <a:custGeom>
                  <a:avLst/>
                  <a:gdLst>
                    <a:gd name="connsiteX0" fmla="*/ 0 w 3420000"/>
                    <a:gd name="connsiteY0" fmla="*/ 360000 h 720000"/>
                    <a:gd name="connsiteX1" fmla="*/ 360000 w 3420000"/>
                    <a:gd name="connsiteY1" fmla="*/ 0 h 720000"/>
                    <a:gd name="connsiteX2" fmla="*/ 1062000 w 3420000"/>
                    <a:gd name="connsiteY2" fmla="*/ 0 h 720000"/>
                    <a:gd name="connsiteX3" fmla="*/ 1656000 w 3420000"/>
                    <a:gd name="connsiteY3" fmla="*/ 0 h 720000"/>
                    <a:gd name="connsiteX4" fmla="*/ 2250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385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fill="none" extrusionOk="0">
                      <a:moveTo>
                        <a:pt x="0" y="360000"/>
                      </a:moveTo>
                      <a:cubicBezTo>
                        <a:pt x="-6642" y="144575"/>
                        <a:pt x="178861" y="-965"/>
                        <a:pt x="360000" y="0"/>
                      </a:cubicBezTo>
                      <a:cubicBezTo>
                        <a:pt x="518701" y="-18676"/>
                        <a:pt x="726410" y="-22185"/>
                        <a:pt x="1062000" y="0"/>
                      </a:cubicBezTo>
                      <a:cubicBezTo>
                        <a:pt x="1397590" y="22185"/>
                        <a:pt x="1395334" y="13618"/>
                        <a:pt x="1656000" y="0"/>
                      </a:cubicBezTo>
                      <a:cubicBezTo>
                        <a:pt x="1916666" y="-13618"/>
                        <a:pt x="2080877" y="9802"/>
                        <a:pt x="2250000" y="0"/>
                      </a:cubicBezTo>
                      <a:cubicBezTo>
                        <a:pt x="2419123" y="-9802"/>
                        <a:pt x="2870278" y="39252"/>
                        <a:pt x="3060000" y="0"/>
                      </a:cubicBezTo>
                      <a:cubicBezTo>
                        <a:pt x="3247257" y="-19571"/>
                        <a:pt x="3407589" y="168911"/>
                        <a:pt x="3420000" y="360000"/>
                      </a:cubicBezTo>
                      <a:lnTo>
                        <a:pt x="3420000" y="360000"/>
                      </a:lnTo>
                      <a:cubicBezTo>
                        <a:pt x="3423774" y="542691"/>
                        <a:pt x="3257209" y="702430"/>
                        <a:pt x="3060000" y="720000"/>
                      </a:cubicBezTo>
                      <a:cubicBezTo>
                        <a:pt x="2806672" y="752297"/>
                        <a:pt x="2544003" y="696944"/>
                        <a:pt x="2385000" y="720000"/>
                      </a:cubicBezTo>
                      <a:cubicBezTo>
                        <a:pt x="2225997" y="743056"/>
                        <a:pt x="1923367" y="749874"/>
                        <a:pt x="1737000" y="720000"/>
                      </a:cubicBezTo>
                      <a:cubicBezTo>
                        <a:pt x="1550633" y="690126"/>
                        <a:pt x="1339022" y="716580"/>
                        <a:pt x="1089000" y="720000"/>
                      </a:cubicBezTo>
                      <a:cubicBezTo>
                        <a:pt x="838978" y="723420"/>
                        <a:pt x="617959" y="702390"/>
                        <a:pt x="360000" y="720000"/>
                      </a:cubicBezTo>
                      <a:cubicBezTo>
                        <a:pt x="116116" y="730362"/>
                        <a:pt x="49085" y="554864"/>
                        <a:pt x="0" y="360000"/>
                      </a:cubicBezTo>
                      <a:close/>
                    </a:path>
                    <a:path w="3420000" h="720000" stroke="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solidFill>
                  <a:srgbClr val="C5F6E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5" name="Rectangle: Rounded Corners 84">
                  <a:extLst>
                    <a:ext uri="{FF2B5EF4-FFF2-40B4-BE49-F238E27FC236}">
                      <a16:creationId xmlns:a16="http://schemas.microsoft.com/office/drawing/2014/main" id="{07645FE4-03FE-5B82-6BCD-31E512541CA3}"/>
                    </a:ext>
                  </a:extLst>
                </p:cNvPr>
                <p:cNvSpPr/>
                <p:nvPr/>
              </p:nvSpPr>
              <p:spPr>
                <a:xfrm>
                  <a:off x="981335" y="648000"/>
                  <a:ext cx="3420000" cy="720000"/>
                </a:xfrm>
                <a:custGeom>
                  <a:avLst/>
                  <a:gdLst>
                    <a:gd name="connsiteX0" fmla="*/ 0 w 3420000"/>
                    <a:gd name="connsiteY0" fmla="*/ 360000 h 720000"/>
                    <a:gd name="connsiteX1" fmla="*/ 360000 w 3420000"/>
                    <a:gd name="connsiteY1" fmla="*/ 0 h 720000"/>
                    <a:gd name="connsiteX2" fmla="*/ 981000 w 3420000"/>
                    <a:gd name="connsiteY2" fmla="*/ 0 h 720000"/>
                    <a:gd name="connsiteX3" fmla="*/ 1629000 w 3420000"/>
                    <a:gd name="connsiteY3" fmla="*/ 0 h 720000"/>
                    <a:gd name="connsiteX4" fmla="*/ 2358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412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3" name="Picture 2">
                <a:extLst>
                  <a:ext uri="{FF2B5EF4-FFF2-40B4-BE49-F238E27FC236}">
                    <a16:creationId xmlns:a16="http://schemas.microsoft.com/office/drawing/2014/main" id="{7E831B00-95D1-E106-2F0D-17FFD493828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7" name="TextBox 6">
              <a:extLst>
                <a:ext uri="{FF2B5EF4-FFF2-40B4-BE49-F238E27FC236}">
                  <a16:creationId xmlns:a16="http://schemas.microsoft.com/office/drawing/2014/main" id="{2177B97A-177D-A7AD-144C-32F32D077D24}"/>
                </a:ext>
              </a:extLst>
            </p:cNvPr>
            <p:cNvSpPr txBox="1"/>
            <p:nvPr/>
          </p:nvSpPr>
          <p:spPr>
            <a:xfrm>
              <a:off x="1658714" y="522059"/>
              <a:ext cx="2135521" cy="769441"/>
            </a:xfrm>
            <a:prstGeom prst="rect">
              <a:avLst/>
            </a:prstGeom>
            <a:noFill/>
          </p:spPr>
          <p:txBody>
            <a:bodyPr wrap="none" rtlCol="0">
              <a:spAutoFit/>
            </a:bodyPr>
            <a:lstStyle/>
            <a:p>
              <a:r>
                <a:rPr lang="en-US" sz="4400">
                  <a:solidFill>
                    <a:srgbClr val="058E76"/>
                  </a:solidFill>
                  <a:latin typeface="iCiel Ciaobella" pitchFamily="50" charset="0"/>
                </a:rPr>
                <a:t>Cùng ôn tập</a:t>
              </a:r>
            </a:p>
          </p:txBody>
        </p:sp>
      </p:grpSp>
      <p:pic>
        <p:nvPicPr>
          <p:cNvPr id="87" name="Picture 86">
            <a:extLst>
              <a:ext uri="{FF2B5EF4-FFF2-40B4-BE49-F238E27FC236}">
                <a16:creationId xmlns:a16="http://schemas.microsoft.com/office/drawing/2014/main" id="{544F6535-51E9-2D5A-2338-561233789D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2671" y="1539000"/>
            <a:ext cx="3556074" cy="3780000"/>
          </a:xfrm>
          <a:prstGeom prst="rect">
            <a:avLst/>
          </a:prstGeom>
        </p:spPr>
      </p:pic>
      <p:pic>
        <p:nvPicPr>
          <p:cNvPr id="35" name="Picture 34">
            <a:extLst>
              <a:ext uri="{FF2B5EF4-FFF2-40B4-BE49-F238E27FC236}">
                <a16:creationId xmlns:a16="http://schemas.microsoft.com/office/drawing/2014/main" id="{46577936-136F-98BC-3E0D-B5EE488ABC48}"/>
              </a:ext>
            </a:extLst>
          </p:cNvPr>
          <p:cNvPicPr>
            <a:picLocks noChangeAspect="1"/>
          </p:cNvPicPr>
          <p:nvPr/>
        </p:nvPicPr>
        <p:blipFill>
          <a:blip r:embed="rId6"/>
          <a:stretch>
            <a:fillRect/>
          </a:stretch>
        </p:blipFill>
        <p:spPr>
          <a:xfrm>
            <a:off x="0" y="4697999"/>
            <a:ext cx="5175552" cy="2160000"/>
          </a:xfrm>
          <a:prstGeom prst="rect">
            <a:avLst/>
          </a:prstGeom>
        </p:spPr>
      </p:pic>
      <p:pic>
        <p:nvPicPr>
          <p:cNvPr id="12" name="Picture 11">
            <a:extLst>
              <a:ext uri="{FF2B5EF4-FFF2-40B4-BE49-F238E27FC236}">
                <a16:creationId xmlns:a16="http://schemas.microsoft.com/office/drawing/2014/main" id="{9D94323C-3525-80EB-E699-70485B39F6EC}"/>
              </a:ext>
            </a:extLst>
          </p:cNvPr>
          <p:cNvPicPr>
            <a:picLocks noChangeAspect="1"/>
          </p:cNvPicPr>
          <p:nvPr/>
        </p:nvPicPr>
        <p:blipFill rotWithShape="1">
          <a:blip r:embed="rId7"/>
          <a:srcRect l="13114" t="4568" r="6484" b="5062"/>
          <a:stretch/>
        </p:blipFill>
        <p:spPr>
          <a:xfrm>
            <a:off x="6501256" y="1161000"/>
            <a:ext cx="4032030" cy="4536000"/>
          </a:xfrm>
          <a:prstGeom prst="rect">
            <a:avLst/>
          </a:prstGeom>
        </p:spPr>
      </p:pic>
      <p:pic>
        <p:nvPicPr>
          <p:cNvPr id="28" name="Picture 27">
            <a:extLst>
              <a:ext uri="{FF2B5EF4-FFF2-40B4-BE49-F238E27FC236}">
                <a16:creationId xmlns:a16="http://schemas.microsoft.com/office/drawing/2014/main" id="{DAA94FA4-9C20-D772-2167-F889A5C98A39}"/>
              </a:ext>
            </a:extLst>
          </p:cNvPr>
          <p:cNvPicPr>
            <a:picLocks noChangeAspect="1"/>
          </p:cNvPicPr>
          <p:nvPr/>
        </p:nvPicPr>
        <p:blipFill>
          <a:blip r:embed="rId8"/>
          <a:stretch>
            <a:fillRect/>
          </a:stretch>
        </p:blipFill>
        <p:spPr>
          <a:xfrm>
            <a:off x="6629317" y="5058000"/>
            <a:ext cx="5562683" cy="1800000"/>
          </a:xfrm>
          <a:prstGeom prst="rect">
            <a:avLst/>
          </a:prstGeom>
        </p:spPr>
      </p:pic>
      <p:pic>
        <p:nvPicPr>
          <p:cNvPr id="11" name="Picture 10">
            <a:extLst>
              <a:ext uri="{FF2B5EF4-FFF2-40B4-BE49-F238E27FC236}">
                <a16:creationId xmlns:a16="http://schemas.microsoft.com/office/drawing/2014/main" id="{8250C1D8-9FB9-0009-7859-0CAA9B49BD5B}"/>
              </a:ext>
            </a:extLst>
          </p:cNvPr>
          <p:cNvPicPr>
            <a:picLocks noChangeAspect="1"/>
          </p:cNvPicPr>
          <p:nvPr/>
        </p:nvPicPr>
        <p:blipFill>
          <a:blip r:embed="rId9"/>
          <a:stretch>
            <a:fillRect/>
          </a:stretch>
        </p:blipFill>
        <p:spPr>
          <a:xfrm>
            <a:off x="8248947" y="-1"/>
            <a:ext cx="3943054" cy="1764000"/>
          </a:xfrm>
          <a:prstGeom prst="rect">
            <a:avLst/>
          </a:prstGeom>
        </p:spPr>
      </p:pic>
      <p:sp>
        <p:nvSpPr>
          <p:cNvPr id="40" name="TextBox 39">
            <a:extLst>
              <a:ext uri="{FF2B5EF4-FFF2-40B4-BE49-F238E27FC236}">
                <a16:creationId xmlns:a16="http://schemas.microsoft.com/office/drawing/2014/main" id="{9C124231-F31F-DE4E-5C0E-AE7170654F21}"/>
              </a:ext>
            </a:extLst>
          </p:cNvPr>
          <p:cNvSpPr txBox="1"/>
          <p:nvPr/>
        </p:nvSpPr>
        <p:spPr>
          <a:xfrm>
            <a:off x="6932551" y="2740147"/>
            <a:ext cx="3162300" cy="2062103"/>
          </a:xfrm>
          <a:prstGeom prst="rect">
            <a:avLst/>
          </a:prstGeom>
          <a:noFill/>
        </p:spPr>
        <p:txBody>
          <a:bodyPr wrap="square" rtlCol="0">
            <a:spAutoFit/>
          </a:bodyPr>
          <a:lstStyle/>
          <a:p>
            <a:pPr algn="ctr"/>
            <a:r>
              <a:rPr lang="en-US" sz="3200">
                <a:solidFill>
                  <a:srgbClr val="FF0066"/>
                </a:solidFill>
              </a:rPr>
              <a:t>Nhắc lại chiều cao, độ rộng và cấu tạo nét của chữ</a:t>
            </a:r>
            <a:r>
              <a:rPr lang="en-US" sz="3200" b="1">
                <a:solidFill>
                  <a:srgbClr val="FF0066"/>
                </a:solidFill>
                <a:latin typeface="HP001 5 hàng" panose="020B0603050302020204" pitchFamily="34" charset="0"/>
              </a:rPr>
              <a:t> N. </a:t>
            </a:r>
          </a:p>
        </p:txBody>
      </p:sp>
    </p:spTree>
    <p:extLst>
      <p:ext uri="{BB962C8B-B14F-4D97-AF65-F5344CB8AC3E}">
        <p14:creationId xmlns:p14="http://schemas.microsoft.com/office/powerpoint/2010/main" val="399264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1" y="-1"/>
            <a:ext cx="12191999" cy="6858000"/>
          </a:xfrm>
          <a:prstGeom prst="rect">
            <a:avLst/>
          </a:prstGeom>
        </p:spPr>
      </p:pic>
      <p:pic>
        <p:nvPicPr>
          <p:cNvPr id="28" name="Picture 27">
            <a:extLst>
              <a:ext uri="{FF2B5EF4-FFF2-40B4-BE49-F238E27FC236}">
                <a16:creationId xmlns:a16="http://schemas.microsoft.com/office/drawing/2014/main" id="{C5CB3583-57CC-38F7-9435-92BF8B02FCFD}"/>
              </a:ext>
            </a:extLst>
          </p:cNvPr>
          <p:cNvPicPr>
            <a:picLocks noChangeAspect="1"/>
          </p:cNvPicPr>
          <p:nvPr/>
        </p:nvPicPr>
        <p:blipFill>
          <a:blip r:embed="rId3"/>
          <a:stretch>
            <a:fillRect/>
          </a:stretch>
        </p:blipFill>
        <p:spPr>
          <a:xfrm>
            <a:off x="0" y="4517999"/>
            <a:ext cx="6172922" cy="2340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4"/>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sp>
        <p:nvSpPr>
          <p:cNvPr id="29" name="TextBox 28">
            <a:extLst>
              <a:ext uri="{FF2B5EF4-FFF2-40B4-BE49-F238E27FC236}">
                <a16:creationId xmlns:a16="http://schemas.microsoft.com/office/drawing/2014/main" id="{7DABFF90-47E2-71F4-1515-E27E532054DC}"/>
              </a:ext>
            </a:extLst>
          </p:cNvPr>
          <p:cNvSpPr txBox="1"/>
          <p:nvPr/>
        </p:nvSpPr>
        <p:spPr>
          <a:xfrm>
            <a:off x="1730160" y="4201586"/>
            <a:ext cx="7872414" cy="553998"/>
          </a:xfrm>
          <a:prstGeom prst="rect">
            <a:avLst/>
          </a:prstGeom>
          <a:noFill/>
        </p:spPr>
        <p:txBody>
          <a:bodyPr wrap="square" rtlCol="0">
            <a:spAutoFit/>
          </a:bodyPr>
          <a:lstStyle/>
          <a:p>
            <a:r>
              <a:rPr lang="vi-VN" sz="3000" b="1">
                <a:solidFill>
                  <a:srgbClr val="3366CC"/>
                </a:solidFill>
                <a:latin typeface="HP001 5 hàng" panose="020B0603050302020204" pitchFamily="34" charset="0"/>
              </a:rPr>
              <a:t>- Các c</a:t>
            </a:r>
            <a:r>
              <a:rPr lang="el-GR" sz="3000" b="1">
                <a:solidFill>
                  <a:srgbClr val="3366CC"/>
                </a:solidFill>
                <a:latin typeface="HP001 5 hàng" panose="020B0603050302020204" pitchFamily="34" charset="0"/>
              </a:rPr>
              <a:t>Ϊ ε</a:t>
            </a:r>
            <a:r>
              <a:rPr lang="vi-VN" sz="3000" b="1">
                <a:solidFill>
                  <a:srgbClr val="3366CC"/>
                </a:solidFill>
                <a:latin typeface="HP001 5 hàng" panose="020B0603050302020204" pitchFamily="34" charset="0"/>
              </a:rPr>
              <a:t>ữ </a:t>
            </a:r>
            <a:r>
              <a:rPr lang="en-US" sz="3000" b="1">
                <a:solidFill>
                  <a:srgbClr val="3366CC"/>
                </a:solidFill>
                <a:latin typeface="HP001 5 hàng" panose="020B0603050302020204" pitchFamily="34" charset="0"/>
              </a:rPr>
              <a:t>A, Q, g, N, M, </a:t>
            </a:r>
            <a:r>
              <a:rPr lang="vi-VN" sz="3000" b="1">
                <a:solidFill>
                  <a:srgbClr val="3366CC"/>
                </a:solidFill>
                <a:latin typeface="HP001 5 hàng" panose="020B0603050302020204" pitchFamily="34" charset="0"/>
              </a:rPr>
              <a:t>cao 2 ô li ǟưǫ. </a:t>
            </a:r>
            <a:endParaRPr lang="en-US" sz="3000" b="1" dirty="0">
              <a:solidFill>
                <a:srgbClr val="3366CC"/>
              </a:solidFill>
              <a:latin typeface="HP001 5 hàng" panose="020B0603050302020204" pitchFamily="34" charset="0"/>
            </a:endParaRPr>
          </a:p>
        </p:txBody>
      </p:sp>
      <p:sp>
        <p:nvSpPr>
          <p:cNvPr id="31" name="TextBox 30">
            <a:extLst>
              <a:ext uri="{FF2B5EF4-FFF2-40B4-BE49-F238E27FC236}">
                <a16:creationId xmlns:a16="http://schemas.microsoft.com/office/drawing/2014/main" id="{FA619BD7-EC61-D8B6-2AEA-E711522CC359}"/>
              </a:ext>
            </a:extLst>
          </p:cNvPr>
          <p:cNvSpPr txBox="1"/>
          <p:nvPr/>
        </p:nvSpPr>
        <p:spPr>
          <a:xfrm>
            <a:off x="1730160" y="5392860"/>
            <a:ext cx="4952464" cy="553998"/>
          </a:xfrm>
          <a:prstGeom prst="rect">
            <a:avLst/>
          </a:prstGeom>
          <a:noFill/>
        </p:spPr>
        <p:txBody>
          <a:bodyPr wrap="square" rtlCol="0">
            <a:spAutoFit/>
          </a:bodyPr>
          <a:lstStyle/>
          <a:p>
            <a:r>
              <a:rPr lang="vi-VN" sz="3000" b="1">
                <a:solidFill>
                  <a:srgbClr val="3366CC"/>
                </a:solidFill>
                <a:latin typeface="HP001 5 hàng" panose="020B0603050302020204" pitchFamily="34" charset="0"/>
              </a:rPr>
              <a:t>- C</a:t>
            </a:r>
            <a:r>
              <a:rPr lang="el-GR" sz="3000" b="1">
                <a:solidFill>
                  <a:srgbClr val="3366CC"/>
                </a:solidFill>
                <a:latin typeface="HP001 5 hàng" panose="020B0603050302020204" pitchFamily="34" charset="0"/>
              </a:rPr>
              <a:t>Ϊ ε</a:t>
            </a:r>
            <a:r>
              <a:rPr lang="vi-VN" sz="3000" b="1">
                <a:solidFill>
                  <a:srgbClr val="3366CC"/>
                </a:solidFill>
                <a:latin typeface="HP001 5 hàng" panose="020B0603050302020204" pitchFamily="34" charset="0"/>
              </a:rPr>
              <a:t>ữ Ǉ cao 1 ô li ǟưǫ. </a:t>
            </a:r>
            <a:endParaRPr lang="en-US" sz="3000" b="1" dirty="0">
              <a:solidFill>
                <a:srgbClr val="3366CC"/>
              </a:solidFill>
              <a:latin typeface="HP001 5 hàng" panose="020B0603050302020204" pitchFamily="34" charset="0"/>
            </a:endParaRPr>
          </a:p>
        </p:txBody>
      </p:sp>
      <p:sp>
        <p:nvSpPr>
          <p:cNvPr id="32" name="TextBox 31">
            <a:extLst>
              <a:ext uri="{FF2B5EF4-FFF2-40B4-BE49-F238E27FC236}">
                <a16:creationId xmlns:a16="http://schemas.microsoft.com/office/drawing/2014/main" id="{51C94A66-C53A-2353-6C4E-EE816ACC7A6D}"/>
              </a:ext>
            </a:extLst>
          </p:cNvPr>
          <p:cNvSpPr txBox="1"/>
          <p:nvPr/>
        </p:nvSpPr>
        <p:spPr>
          <a:xfrm>
            <a:off x="1730160" y="5988497"/>
            <a:ext cx="5795303" cy="553998"/>
          </a:xfrm>
          <a:prstGeom prst="rect">
            <a:avLst/>
          </a:prstGeom>
          <a:noFill/>
        </p:spPr>
        <p:txBody>
          <a:bodyPr wrap="square" rtlCol="0">
            <a:spAutoFit/>
          </a:bodyPr>
          <a:lstStyle/>
          <a:p>
            <a:r>
              <a:rPr lang="en-US" sz="3000" b="1">
                <a:solidFill>
                  <a:srgbClr val="3366CC"/>
                </a:solidFill>
                <a:latin typeface="HP001 5 hàng" panose="020B0603050302020204" pitchFamily="34" charset="0"/>
              </a:rPr>
              <a:t>- Các c</a:t>
            </a:r>
            <a:r>
              <a:rPr lang="el-GR" sz="3000" b="1">
                <a:solidFill>
                  <a:srgbClr val="3366CC"/>
                </a:solidFill>
                <a:latin typeface="HP001 5 hàng" panose="020B0603050302020204" pitchFamily="34" charset="0"/>
              </a:rPr>
              <a:t>Ϊ ε</a:t>
            </a:r>
            <a:r>
              <a:rPr lang="en-US" sz="3000" b="1">
                <a:solidFill>
                  <a:srgbClr val="3366CC"/>
                </a:solidFill>
                <a:latin typeface="HP001 5 hàng" panose="020B0603050302020204" pitchFamily="34" charset="0"/>
              </a:rPr>
              <a:t>ữ cŜ lại cao 1 ô li. </a:t>
            </a:r>
            <a:endParaRPr lang="en-US" sz="3000" b="1" dirty="0">
              <a:solidFill>
                <a:srgbClr val="3366CC"/>
              </a:solidFill>
              <a:latin typeface="HP001 5 hàng" panose="020B0603050302020204" pitchFamily="34" charset="0"/>
            </a:endParaRPr>
          </a:p>
        </p:txBody>
      </p:sp>
      <p:sp>
        <p:nvSpPr>
          <p:cNvPr id="33" name="TextBox 32">
            <a:extLst>
              <a:ext uri="{FF2B5EF4-FFF2-40B4-BE49-F238E27FC236}">
                <a16:creationId xmlns:a16="http://schemas.microsoft.com/office/drawing/2014/main" id="{3C53EFA8-EB0A-70D1-D6B6-6A3BE5CF1360}"/>
              </a:ext>
            </a:extLst>
          </p:cNvPr>
          <p:cNvSpPr txBox="1"/>
          <p:nvPr/>
        </p:nvSpPr>
        <p:spPr>
          <a:xfrm>
            <a:off x="1730159" y="4797223"/>
            <a:ext cx="4779497" cy="553998"/>
          </a:xfrm>
          <a:prstGeom prst="rect">
            <a:avLst/>
          </a:prstGeom>
          <a:noFill/>
        </p:spPr>
        <p:txBody>
          <a:bodyPr wrap="square" rtlCol="0">
            <a:spAutoFit/>
          </a:bodyPr>
          <a:lstStyle/>
          <a:p>
            <a:r>
              <a:rPr lang="vi-VN" sz="3000" b="1">
                <a:solidFill>
                  <a:srgbClr val="3366CC"/>
                </a:solidFill>
                <a:latin typeface="HP001 5 hàng" panose="020B0603050302020204" pitchFamily="34" charset="0"/>
              </a:rPr>
              <a:t>- C</a:t>
            </a:r>
            <a:r>
              <a:rPr lang="el-GR" sz="3000" b="1">
                <a:solidFill>
                  <a:srgbClr val="3366CC"/>
                </a:solidFill>
                <a:latin typeface="HP001 5 hàng" panose="020B0603050302020204" pitchFamily="34" charset="0"/>
              </a:rPr>
              <a:t>Ϊ ε</a:t>
            </a:r>
            <a:r>
              <a:rPr lang="vi-VN" sz="3000" b="1">
                <a:solidFill>
                  <a:srgbClr val="3366CC"/>
                </a:solidFill>
                <a:latin typeface="HP001 5 hàng" panose="020B0603050302020204" pitchFamily="34" charset="0"/>
              </a:rPr>
              <a:t>ữ </a:t>
            </a:r>
            <a:r>
              <a:rPr lang="en-US" sz="3000" b="1">
                <a:solidFill>
                  <a:srgbClr val="3366CC"/>
                </a:solidFill>
                <a:latin typeface="HP001 5 hàng" panose="020B0603050302020204" pitchFamily="34" charset="0"/>
              </a:rPr>
              <a:t>q, </a:t>
            </a:r>
            <a:r>
              <a:rPr lang="vi-VN" sz="3000" b="1">
                <a:solidFill>
                  <a:srgbClr val="3366CC"/>
                </a:solidFill>
                <a:latin typeface="HP001 5 hàng" panose="020B0603050302020204" pitchFamily="34" charset="0"/>
              </a:rPr>
              <a:t>đ, </a:t>
            </a:r>
            <a:r>
              <a:rPr lang="en-US" sz="3000" b="1">
                <a:solidFill>
                  <a:srgbClr val="3366CC"/>
                </a:solidFill>
                <a:latin typeface="HP001 5 hàng" panose="020B0603050302020204" pitchFamily="34" charset="0"/>
              </a:rPr>
              <a:t>d</a:t>
            </a:r>
            <a:r>
              <a:rPr lang="vi-VN" sz="3000" b="1">
                <a:solidFill>
                  <a:srgbClr val="3366CC"/>
                </a:solidFill>
                <a:latin typeface="HP001 5 hàng" panose="020B0603050302020204" pitchFamily="34" charset="0"/>
              </a:rPr>
              <a:t> cao 2 ô li. </a:t>
            </a:r>
            <a:endParaRPr lang="en-US" sz="3000" b="1" dirty="0">
              <a:solidFill>
                <a:srgbClr val="3366CC"/>
              </a:solidFill>
              <a:latin typeface="HP001 5 hàng" panose="020B0603050302020204" pitchFamily="34" charset="0"/>
            </a:endParaRPr>
          </a:p>
        </p:txBody>
      </p:sp>
      <p:cxnSp>
        <p:nvCxnSpPr>
          <p:cNvPr id="34" name="Straight Connector 33">
            <a:extLst>
              <a:ext uri="{FF2B5EF4-FFF2-40B4-BE49-F238E27FC236}">
                <a16:creationId xmlns:a16="http://schemas.microsoft.com/office/drawing/2014/main" id="{E00521D4-82B5-F8A7-010C-884D12A4DAB4}"/>
              </a:ext>
            </a:extLst>
          </p:cNvPr>
          <p:cNvCxnSpPr>
            <a:cxnSpLocks/>
          </p:cNvCxnSpPr>
          <p:nvPr/>
        </p:nvCxnSpPr>
        <p:spPr>
          <a:xfrm>
            <a:off x="3084782" y="2141265"/>
            <a:ext cx="4613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33D33FF-1FE5-75FC-CEDA-8EC8A840F311}"/>
              </a:ext>
            </a:extLst>
          </p:cNvPr>
          <p:cNvCxnSpPr>
            <a:cxnSpLocks/>
          </p:cNvCxnSpPr>
          <p:nvPr/>
        </p:nvCxnSpPr>
        <p:spPr>
          <a:xfrm>
            <a:off x="4426463" y="2141265"/>
            <a:ext cx="364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FC1468B-2F21-5768-E88A-61D5A264C6AD}"/>
              </a:ext>
            </a:extLst>
          </p:cNvPr>
          <p:cNvCxnSpPr>
            <a:cxnSpLocks/>
          </p:cNvCxnSpPr>
          <p:nvPr/>
        </p:nvCxnSpPr>
        <p:spPr>
          <a:xfrm>
            <a:off x="5543751" y="2141265"/>
            <a:ext cx="217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84BBA94-826A-8303-79B0-48A7883A4B44}"/>
              </a:ext>
            </a:extLst>
          </p:cNvPr>
          <p:cNvCxnSpPr>
            <a:cxnSpLocks/>
          </p:cNvCxnSpPr>
          <p:nvPr/>
        </p:nvCxnSpPr>
        <p:spPr>
          <a:xfrm>
            <a:off x="5929575" y="2141265"/>
            <a:ext cx="3814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2DC90A2-F7B2-5792-AD58-39D00227A05B}"/>
              </a:ext>
            </a:extLst>
          </p:cNvPr>
          <p:cNvCxnSpPr>
            <a:cxnSpLocks/>
          </p:cNvCxnSpPr>
          <p:nvPr/>
        </p:nvCxnSpPr>
        <p:spPr>
          <a:xfrm>
            <a:off x="6318922" y="2141265"/>
            <a:ext cx="19073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4081674-01C9-C00A-CBEB-48C14CAB5909}"/>
              </a:ext>
            </a:extLst>
          </p:cNvPr>
          <p:cNvCxnSpPr>
            <a:cxnSpLocks/>
          </p:cNvCxnSpPr>
          <p:nvPr/>
        </p:nvCxnSpPr>
        <p:spPr>
          <a:xfrm>
            <a:off x="2405540" y="2803223"/>
            <a:ext cx="4442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7D02FE6-4C6E-4030-1CB2-680851AC712C}"/>
              </a:ext>
            </a:extLst>
          </p:cNvPr>
          <p:cNvCxnSpPr>
            <a:cxnSpLocks/>
          </p:cNvCxnSpPr>
          <p:nvPr/>
        </p:nvCxnSpPr>
        <p:spPr>
          <a:xfrm>
            <a:off x="3663074" y="2808083"/>
            <a:ext cx="218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9AA29E-63C7-3737-FE76-7147F128D837}"/>
              </a:ext>
            </a:extLst>
          </p:cNvPr>
          <p:cNvCxnSpPr>
            <a:cxnSpLocks/>
          </p:cNvCxnSpPr>
          <p:nvPr/>
        </p:nvCxnSpPr>
        <p:spPr>
          <a:xfrm>
            <a:off x="5415525" y="2803223"/>
            <a:ext cx="1830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6A77EED-98FB-8553-B071-FB9294BF2A93}"/>
              </a:ext>
            </a:extLst>
          </p:cNvPr>
          <p:cNvCxnSpPr>
            <a:cxnSpLocks/>
          </p:cNvCxnSpPr>
          <p:nvPr/>
        </p:nvCxnSpPr>
        <p:spPr>
          <a:xfrm>
            <a:off x="6020450" y="2803223"/>
            <a:ext cx="1830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6F7D74D-EE5F-3829-B037-5CDFEF241F9A}"/>
              </a:ext>
            </a:extLst>
          </p:cNvPr>
          <p:cNvCxnSpPr>
            <a:cxnSpLocks/>
          </p:cNvCxnSpPr>
          <p:nvPr/>
        </p:nvCxnSpPr>
        <p:spPr>
          <a:xfrm>
            <a:off x="7483494" y="2803223"/>
            <a:ext cx="2131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D193E5D-BC36-C5D1-5E89-4BA917EDE912}"/>
              </a:ext>
            </a:extLst>
          </p:cNvPr>
          <p:cNvCxnSpPr>
            <a:cxnSpLocks/>
          </p:cNvCxnSpPr>
          <p:nvPr/>
        </p:nvCxnSpPr>
        <p:spPr>
          <a:xfrm>
            <a:off x="8101509" y="2803223"/>
            <a:ext cx="2131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F001E0-4EDC-2823-40F8-B14F6996350C}"/>
              </a:ext>
            </a:extLst>
          </p:cNvPr>
          <p:cNvCxnSpPr>
            <a:cxnSpLocks/>
          </p:cNvCxnSpPr>
          <p:nvPr/>
        </p:nvCxnSpPr>
        <p:spPr>
          <a:xfrm>
            <a:off x="7003955" y="2133254"/>
            <a:ext cx="252712"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609CDF6-516F-B96D-D632-60AD235C71BD}"/>
              </a:ext>
            </a:extLst>
          </p:cNvPr>
          <p:cNvCxnSpPr>
            <a:cxnSpLocks/>
          </p:cNvCxnSpPr>
          <p:nvPr/>
        </p:nvCxnSpPr>
        <p:spPr>
          <a:xfrm>
            <a:off x="4538071" y="2808739"/>
            <a:ext cx="209775"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7B9FD58-C7AF-99E9-CDEB-DDCF5AB08FFB}"/>
              </a:ext>
            </a:extLst>
          </p:cNvPr>
          <p:cNvCxnSpPr>
            <a:cxnSpLocks/>
          </p:cNvCxnSpPr>
          <p:nvPr/>
        </p:nvCxnSpPr>
        <p:spPr>
          <a:xfrm>
            <a:off x="8693462" y="2803223"/>
            <a:ext cx="209775" cy="0"/>
          </a:xfrm>
          <a:prstGeom prst="line">
            <a:avLst/>
          </a:prstGeom>
          <a:ln w="38100">
            <a:solidFill>
              <a:srgbClr val="0099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139259F-3835-A50F-41FF-F8B9E01CB219}"/>
              </a:ext>
            </a:extLst>
          </p:cNvPr>
          <p:cNvCxnSpPr>
            <a:cxnSpLocks/>
          </p:cNvCxnSpPr>
          <p:nvPr/>
        </p:nvCxnSpPr>
        <p:spPr>
          <a:xfrm>
            <a:off x="7696667" y="2133254"/>
            <a:ext cx="152400"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DC86E81-ABDE-CCB4-8ADA-2F0B846DBFD7}"/>
              </a:ext>
            </a:extLst>
          </p:cNvPr>
          <p:cNvCxnSpPr>
            <a:cxnSpLocks/>
          </p:cNvCxnSpPr>
          <p:nvPr/>
        </p:nvCxnSpPr>
        <p:spPr>
          <a:xfrm>
            <a:off x="6357256" y="2807793"/>
            <a:ext cx="152400"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195EA5-1B13-8B78-0C5C-29CE3089CEAB}"/>
              </a:ext>
            </a:extLst>
          </p:cNvPr>
          <p:cNvCxnSpPr>
            <a:cxnSpLocks/>
          </p:cNvCxnSpPr>
          <p:nvPr/>
        </p:nvCxnSpPr>
        <p:spPr>
          <a:xfrm>
            <a:off x="6645084" y="2804936"/>
            <a:ext cx="152400" cy="0"/>
          </a:xfrm>
          <a:prstGeom prst="line">
            <a:avLst/>
          </a:prstGeom>
          <a:ln w="38100">
            <a:solidFill>
              <a:srgbClr val="FF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428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grpSp>
        <p:nvGrpSpPr>
          <p:cNvPr id="25" name="Group 24">
            <a:extLst>
              <a:ext uri="{FF2B5EF4-FFF2-40B4-BE49-F238E27FC236}">
                <a16:creationId xmlns:a16="http://schemas.microsoft.com/office/drawing/2014/main" id="{B36F23B6-CDAB-1245-89ED-D76AD1D1B02E}"/>
              </a:ext>
            </a:extLst>
          </p:cNvPr>
          <p:cNvGrpSpPr/>
          <p:nvPr/>
        </p:nvGrpSpPr>
        <p:grpSpPr>
          <a:xfrm>
            <a:off x="2504998" y="3744707"/>
            <a:ext cx="7182002" cy="3420000"/>
            <a:chOff x="2556535" y="3782491"/>
            <a:chExt cx="7182002" cy="3420000"/>
          </a:xfrm>
        </p:grpSpPr>
        <p:pic>
          <p:nvPicPr>
            <p:cNvPr id="28" name="Picture 27" descr="Shape&#10;&#10;Description automatically generated">
              <a:extLst>
                <a:ext uri="{FF2B5EF4-FFF2-40B4-BE49-F238E27FC236}">
                  <a16:creationId xmlns:a16="http://schemas.microsoft.com/office/drawing/2014/main" id="{5063CADD-A4F9-99E4-3DD4-DE2A9031BD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29" name="TextBox 28">
              <a:extLst>
                <a:ext uri="{FF2B5EF4-FFF2-40B4-BE49-F238E27FC236}">
                  <a16:creationId xmlns:a16="http://schemas.microsoft.com/office/drawing/2014/main" id="{1E1A676F-E350-9691-BEDD-049798F0C1DB}"/>
                </a:ext>
              </a:extLst>
            </p:cNvPr>
            <p:cNvSpPr txBox="1"/>
            <p:nvPr/>
          </p:nvSpPr>
          <p:spPr>
            <a:xfrm>
              <a:off x="3128035" y="4953882"/>
              <a:ext cx="6039002" cy="1077218"/>
            </a:xfrm>
            <a:prstGeom prst="rect">
              <a:avLst/>
            </a:prstGeom>
            <a:noFill/>
          </p:spPr>
          <p:txBody>
            <a:bodyPr wrap="square" rtlCol="0">
              <a:spAutoFit/>
            </a:bodyPr>
            <a:lstStyle/>
            <a:p>
              <a:pPr algn="ctr"/>
              <a:r>
                <a:rPr lang="vi-VN" sz="3200">
                  <a:solidFill>
                    <a:srgbClr val="FF0000"/>
                  </a:solidFill>
                  <a:latin typeface="Calibri" panose="020F0502020204030204" pitchFamily="34" charset="0"/>
                  <a:cs typeface="Calibri" panose="020F0502020204030204" pitchFamily="34" charset="0"/>
                </a:rPr>
                <a:t>Khoảng cách giữa các chữ ghi tiếng trong câu như thế nào?</a:t>
              </a:r>
            </a:p>
          </p:txBody>
        </p:sp>
      </p:grpSp>
    </p:spTree>
    <p:extLst>
      <p:ext uri="{BB962C8B-B14F-4D97-AF65-F5344CB8AC3E}">
        <p14:creationId xmlns:p14="http://schemas.microsoft.com/office/powerpoint/2010/main" val="37431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1"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5"/>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6"/>
          <a:stretch>
            <a:fillRect/>
          </a:stretch>
        </p:blipFill>
        <p:spPr>
          <a:xfrm>
            <a:off x="9503205" y="4517999"/>
            <a:ext cx="2688794" cy="2340000"/>
          </a:xfrm>
          <a:prstGeom prst="rect">
            <a:avLst/>
          </a:prstGeom>
        </p:spPr>
      </p:pic>
      <p:pic>
        <p:nvPicPr>
          <p:cNvPr id="28" name="Picture 27">
            <a:extLst>
              <a:ext uri="{FF2B5EF4-FFF2-40B4-BE49-F238E27FC236}">
                <a16:creationId xmlns:a16="http://schemas.microsoft.com/office/drawing/2014/main" id="{C5CB3583-57CC-38F7-9435-92BF8B02FCFD}"/>
              </a:ext>
            </a:extLst>
          </p:cNvPr>
          <p:cNvPicPr>
            <a:picLocks noChangeAspect="1"/>
          </p:cNvPicPr>
          <p:nvPr/>
        </p:nvPicPr>
        <p:blipFill>
          <a:blip r:embed="rId7"/>
          <a:stretch>
            <a:fillRect/>
          </a:stretch>
        </p:blipFill>
        <p:spPr>
          <a:xfrm>
            <a:off x="0" y="4517999"/>
            <a:ext cx="6172922" cy="2340000"/>
          </a:xfrm>
          <a:prstGeom prst="rect">
            <a:avLst/>
          </a:prstGeom>
        </p:spPr>
      </p:pic>
      <p:pic>
        <p:nvPicPr>
          <p:cNvPr id="42" name="Picture 2" descr="Thống kê XSMT 5/1/2020 - Thống kê xổ số miền Trung chủ nhật ngày 05/01">
            <a:extLst>
              <a:ext uri="{FF2B5EF4-FFF2-40B4-BE49-F238E27FC236}">
                <a16:creationId xmlns:a16="http://schemas.microsoft.com/office/drawing/2014/main" id="{2F3D77DD-FB5B-DF56-3395-B54087CFC03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41913" y="420535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F8E09F65-A4D4-BB55-FE2D-8D1A718DB64F}"/>
              </a:ext>
            </a:extLst>
          </p:cNvPr>
          <p:cNvSpPr txBox="1"/>
          <p:nvPr/>
        </p:nvSpPr>
        <p:spPr>
          <a:xfrm>
            <a:off x="3621913" y="4205356"/>
            <a:ext cx="5881291" cy="1077218"/>
          </a:xfrm>
          <a:prstGeom prst="rect">
            <a:avLst/>
          </a:prstGeom>
          <a:noFill/>
        </p:spPr>
        <p:txBody>
          <a:bodyPr wrap="square" rtlCol="0">
            <a:spAutoFit/>
          </a:bodyPr>
          <a:lstStyle/>
          <a:p>
            <a:pPr algn="ctr"/>
            <a:r>
              <a:rPr lang="en-US" sz="3200" b="1">
                <a:solidFill>
                  <a:srgbClr val="3366CC"/>
                </a:solidFill>
                <a:latin typeface="HP001 5 hàng" panose="020B0603050302020204" pitchFamily="34" charset="0"/>
              </a:rPr>
              <a:t>Kh♪ng cá</a:t>
            </a:r>
            <a:r>
              <a:rPr lang="el-GR" sz="3200" b="1">
                <a:solidFill>
                  <a:srgbClr val="3366CC"/>
                </a:solidFill>
                <a:latin typeface="HP001 5 hàng" panose="020B0603050302020204" pitchFamily="34" charset="0"/>
              </a:rPr>
              <a:t>ε </a:t>
            </a:r>
            <a:r>
              <a:rPr lang="en-US" sz="3200" b="1">
                <a:solidFill>
                  <a:srgbClr val="3366CC"/>
                </a:solidFill>
                <a:latin typeface="HP001 5 hàng" panose="020B0603050302020204" pitchFamily="34" charset="0"/>
              </a:rPr>
              <a:t>giữa các </a:t>
            </a:r>
            <a:r>
              <a:rPr lang="el-GR" sz="3200" b="1">
                <a:solidFill>
                  <a:srgbClr val="3366CC"/>
                </a:solidFill>
                <a:latin typeface="HP001 5 hàng" panose="020B0603050302020204" pitchFamily="34" charset="0"/>
              </a:rPr>
              <a:t>ε</a:t>
            </a:r>
            <a:r>
              <a:rPr lang="en-US" sz="3200" b="1">
                <a:solidFill>
                  <a:srgbClr val="3366CC"/>
                </a:solidFill>
                <a:latin typeface="HP001 5 hàng" panose="020B0603050302020204" pitchFamily="34" charset="0"/>
              </a:rPr>
              <a:t>ữ </a:t>
            </a:r>
            <a:r>
              <a:rPr lang="el-GR" sz="3200" b="1">
                <a:solidFill>
                  <a:srgbClr val="3366CC"/>
                </a:solidFill>
                <a:latin typeface="HP001 5 hàng" panose="020B0603050302020204" pitchFamily="34" charset="0"/>
              </a:rPr>
              <a:t>θ</a:t>
            </a:r>
            <a:r>
              <a:rPr lang="en-US" sz="3200" b="1">
                <a:solidFill>
                  <a:srgbClr val="3366CC"/>
                </a:solidFill>
                <a:latin typeface="HP001 5 hàng" panose="020B0603050302020204" pitchFamily="34" charset="0"/>
              </a:rPr>
              <a:t>i Ǉ</a:t>
            </a:r>
            <a:r>
              <a:rPr lang="el-GR" sz="3200" b="1">
                <a:solidFill>
                  <a:srgbClr val="3366CC"/>
                </a:solidFill>
                <a:latin typeface="HP001 5 hàng" panose="020B0603050302020204" pitchFamily="34" charset="0"/>
              </a:rPr>
              <a:t>Η</a:t>
            </a:r>
            <a:r>
              <a:rPr lang="en-US" sz="3200" b="1">
                <a:solidFill>
                  <a:srgbClr val="3366CC"/>
                </a:solidFill>
                <a:latin typeface="HP001 5 hàng" panose="020B0603050302020204" pitchFamily="34" charset="0"/>
              </a:rPr>
              <a:t>Ğng Ǉr</a:t>
            </a:r>
            <a:r>
              <a:rPr lang="el-GR" sz="3200" b="1">
                <a:solidFill>
                  <a:srgbClr val="3366CC"/>
                </a:solidFill>
                <a:latin typeface="HP001 5 hàng" panose="020B0603050302020204" pitchFamily="34" charset="0"/>
              </a:rPr>
              <a:t>Ϊ</a:t>
            </a:r>
            <a:r>
              <a:rPr lang="en-US" sz="3200" b="1">
                <a:solidFill>
                  <a:srgbClr val="3366CC"/>
                </a:solidFill>
                <a:latin typeface="HP001 5 hàng" panose="020B0603050302020204" pitchFamily="34" charset="0"/>
              </a:rPr>
              <a:t>g câu bằng 1 c</a:t>
            </a:r>
            <a:r>
              <a:rPr lang="el-GR" sz="3200" b="1">
                <a:solidFill>
                  <a:srgbClr val="3366CC"/>
                </a:solidFill>
                <a:latin typeface="HP001 5 hàng" panose="020B0603050302020204" pitchFamily="34" charset="0"/>
              </a:rPr>
              <a:t>Ϊ ε</a:t>
            </a:r>
            <a:r>
              <a:rPr lang="en-US" sz="3200" b="1">
                <a:solidFill>
                  <a:srgbClr val="3366CC"/>
                </a:solidFill>
                <a:latin typeface="HP001 5 hàng" panose="020B0603050302020204" pitchFamily="34" charset="0"/>
              </a:rPr>
              <a:t>ữ o.</a:t>
            </a:r>
          </a:p>
        </p:txBody>
      </p:sp>
      <p:sp>
        <p:nvSpPr>
          <p:cNvPr id="46" name="Oval 45">
            <a:extLst>
              <a:ext uri="{FF2B5EF4-FFF2-40B4-BE49-F238E27FC236}">
                <a16:creationId xmlns:a16="http://schemas.microsoft.com/office/drawing/2014/main" id="{586E4D40-B026-426A-9AD0-68B3663C5832}"/>
              </a:ext>
            </a:extLst>
          </p:cNvPr>
          <p:cNvSpPr/>
          <p:nvPr/>
        </p:nvSpPr>
        <p:spPr>
          <a:xfrm>
            <a:off x="3682604" y="1919864"/>
            <a:ext cx="1332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2C8A4FED-E3C8-4A10-C07B-67507B0457CB}"/>
              </a:ext>
            </a:extLst>
          </p:cNvPr>
          <p:cNvSpPr/>
          <p:nvPr/>
        </p:nvSpPr>
        <p:spPr>
          <a:xfrm>
            <a:off x="5757420" y="1911156"/>
            <a:ext cx="1332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C0BEF7A3-F0FA-FDB1-550E-D9929480F22F}"/>
              </a:ext>
            </a:extLst>
          </p:cNvPr>
          <p:cNvSpPr/>
          <p:nvPr/>
        </p:nvSpPr>
        <p:spPr>
          <a:xfrm>
            <a:off x="6872844" y="1909705"/>
            <a:ext cx="1332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82C97D9-5A2C-1063-2313-37DD47036421}"/>
              </a:ext>
            </a:extLst>
          </p:cNvPr>
          <p:cNvSpPr/>
          <p:nvPr/>
        </p:nvSpPr>
        <p:spPr>
          <a:xfrm>
            <a:off x="7549210" y="1914060"/>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E0819B1-C06A-CD92-1EEA-661A06D77D86}"/>
              </a:ext>
            </a:extLst>
          </p:cNvPr>
          <p:cNvSpPr/>
          <p:nvPr/>
        </p:nvSpPr>
        <p:spPr>
          <a:xfrm>
            <a:off x="4257370" y="1914060"/>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3DCF532-6F8D-2113-0217-1CD0718C916D}"/>
              </a:ext>
            </a:extLst>
          </p:cNvPr>
          <p:cNvSpPr/>
          <p:nvPr/>
        </p:nvSpPr>
        <p:spPr>
          <a:xfrm>
            <a:off x="3261690" y="2584620"/>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B9580CED-F1C2-4314-1273-3D7A93F3B86B}"/>
              </a:ext>
            </a:extLst>
          </p:cNvPr>
          <p:cNvSpPr/>
          <p:nvPr/>
        </p:nvSpPr>
        <p:spPr>
          <a:xfrm>
            <a:off x="4394530" y="2584620"/>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88D5FF7A-1C57-806A-CD7E-1BAB8F5AED3E}"/>
              </a:ext>
            </a:extLst>
          </p:cNvPr>
          <p:cNvSpPr/>
          <p:nvPr/>
        </p:nvSpPr>
        <p:spPr>
          <a:xfrm>
            <a:off x="5613730" y="2584620"/>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DF2FDF9B-FA3B-D24E-F8D4-FF0B38B559AE}"/>
              </a:ext>
            </a:extLst>
          </p:cNvPr>
          <p:cNvSpPr/>
          <p:nvPr/>
        </p:nvSpPr>
        <p:spPr>
          <a:xfrm>
            <a:off x="6528130" y="2579540"/>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2DE3955-C91D-308E-F63B-AAD284216CC3}"/>
              </a:ext>
            </a:extLst>
          </p:cNvPr>
          <p:cNvSpPr/>
          <p:nvPr/>
        </p:nvSpPr>
        <p:spPr>
          <a:xfrm>
            <a:off x="7694778" y="2587598"/>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FC273519-D3F2-E23C-D8BC-840EE67B1A46}"/>
              </a:ext>
            </a:extLst>
          </p:cNvPr>
          <p:cNvSpPr/>
          <p:nvPr/>
        </p:nvSpPr>
        <p:spPr>
          <a:xfrm>
            <a:off x="8543488" y="2585145"/>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A646C60-9923-BA11-E9B0-30662524F1C1}"/>
              </a:ext>
            </a:extLst>
          </p:cNvPr>
          <p:cNvSpPr/>
          <p:nvPr/>
        </p:nvSpPr>
        <p:spPr>
          <a:xfrm>
            <a:off x="9069005" y="2585319"/>
            <a:ext cx="136800" cy="165600"/>
          </a:xfrm>
          <a:prstGeom prst="ellipse">
            <a:avLst/>
          </a:prstGeom>
          <a:solidFill>
            <a:srgbClr val="FF9933"/>
          </a:solidFill>
          <a:ln w="127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86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grpSp>
        <p:nvGrpSpPr>
          <p:cNvPr id="30" name="Group 29">
            <a:extLst>
              <a:ext uri="{FF2B5EF4-FFF2-40B4-BE49-F238E27FC236}">
                <a16:creationId xmlns:a16="http://schemas.microsoft.com/office/drawing/2014/main" id="{39AB2CE1-1948-3A16-73DB-AB86EC5571C1}"/>
              </a:ext>
            </a:extLst>
          </p:cNvPr>
          <p:cNvGrpSpPr/>
          <p:nvPr/>
        </p:nvGrpSpPr>
        <p:grpSpPr>
          <a:xfrm>
            <a:off x="2504998" y="3744707"/>
            <a:ext cx="7182002" cy="3420000"/>
            <a:chOff x="2556535" y="3782491"/>
            <a:chExt cx="7182002" cy="3420000"/>
          </a:xfrm>
        </p:grpSpPr>
        <p:pic>
          <p:nvPicPr>
            <p:cNvPr id="31" name="Picture 30" descr="Shape&#10;&#10;Description automatically generated">
              <a:extLst>
                <a:ext uri="{FF2B5EF4-FFF2-40B4-BE49-F238E27FC236}">
                  <a16:creationId xmlns:a16="http://schemas.microsoft.com/office/drawing/2014/main" id="{D5A7D30E-9B91-9361-EDC8-C2431BE4C8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6535" y="3782491"/>
              <a:ext cx="7182002" cy="3420000"/>
            </a:xfrm>
            <a:prstGeom prst="rect">
              <a:avLst/>
            </a:prstGeom>
          </p:spPr>
        </p:pic>
        <p:sp>
          <p:nvSpPr>
            <p:cNvPr id="32" name="TextBox 31">
              <a:extLst>
                <a:ext uri="{FF2B5EF4-FFF2-40B4-BE49-F238E27FC236}">
                  <a16:creationId xmlns:a16="http://schemas.microsoft.com/office/drawing/2014/main" id="{407F9A8D-A640-CCB7-EC06-2391B02C5F1E}"/>
                </a:ext>
              </a:extLst>
            </p:cNvPr>
            <p:cNvSpPr txBox="1"/>
            <p:nvPr/>
          </p:nvSpPr>
          <p:spPr>
            <a:xfrm>
              <a:off x="3372772" y="4953882"/>
              <a:ext cx="5634964" cy="1077218"/>
            </a:xfrm>
            <a:prstGeom prst="rect">
              <a:avLst/>
            </a:prstGeom>
            <a:noFill/>
          </p:spPr>
          <p:txBody>
            <a:bodyPr wrap="square" rtlCol="0">
              <a:spAutoFit/>
            </a:bodyPr>
            <a:lstStyle/>
            <a:p>
              <a:pPr algn="ctr"/>
              <a:r>
                <a:rPr lang="en-US" sz="3200">
                  <a:solidFill>
                    <a:srgbClr val="FF0000"/>
                  </a:solidFill>
                  <a:latin typeface="Calibri" panose="020F0502020204030204" pitchFamily="34" charset="0"/>
                  <a:cs typeface="Calibri" panose="020F0502020204030204" pitchFamily="34" charset="0"/>
                </a:rPr>
                <a:t>Các </a:t>
              </a:r>
              <a:r>
                <a:rPr lang="vi-VN" sz="3200">
                  <a:solidFill>
                    <a:srgbClr val="FF0000"/>
                  </a:solidFill>
                  <a:latin typeface="Calibri" panose="020F0502020204030204" pitchFamily="34" charset="0"/>
                  <a:cs typeface="Calibri" panose="020F0502020204030204" pitchFamily="34" charset="0"/>
                </a:rPr>
                <a:t>dấu thanh</a:t>
              </a:r>
              <a:r>
                <a:rPr lang="en-US" sz="3200">
                  <a:solidFill>
                    <a:srgbClr val="FF0000"/>
                  </a:solidFill>
                  <a:latin typeface="Calibri" panose="020F0502020204030204" pitchFamily="34" charset="0"/>
                  <a:cs typeface="Calibri" panose="020F0502020204030204" pitchFamily="34" charset="0"/>
                </a:rPr>
                <a:t> </a:t>
              </a:r>
              <a:r>
                <a:rPr lang="vi-VN" sz="3200">
                  <a:solidFill>
                    <a:srgbClr val="FF0000"/>
                  </a:solidFill>
                  <a:latin typeface="Calibri" panose="020F0502020204030204" pitchFamily="34" charset="0"/>
                  <a:cs typeface="Calibri" panose="020F0502020204030204" pitchFamily="34" charset="0"/>
                </a:rPr>
                <a:t>được đặt ở những vị trí nào?</a:t>
              </a:r>
            </a:p>
          </p:txBody>
        </p:sp>
      </p:grpSp>
    </p:spTree>
    <p:extLst>
      <p:ext uri="{BB962C8B-B14F-4D97-AF65-F5344CB8AC3E}">
        <p14:creationId xmlns:p14="http://schemas.microsoft.com/office/powerpoint/2010/main" val="3505831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0" y="-1"/>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094773" cy="972000"/>
            <a:chOff x="516003" y="459000"/>
            <a:chExt cx="409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094773" cy="972000"/>
              <a:chOff x="516003" y="459000"/>
              <a:chExt cx="409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3629441" cy="783000"/>
                <a:chOff x="981335" y="585000"/>
                <a:chExt cx="362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2561687" cy="769441"/>
            </a:xfrm>
            <a:prstGeom prst="rect">
              <a:avLst/>
            </a:prstGeom>
            <a:noFill/>
            <a:ln>
              <a:noFill/>
            </a:ln>
          </p:spPr>
          <p:txBody>
            <a:bodyPr wrap="square" rtlCol="0">
              <a:spAutoFit/>
            </a:bodyPr>
            <a:lstStyle/>
            <a:p>
              <a:r>
                <a:rPr lang="en-US" sz="4400">
                  <a:solidFill>
                    <a:srgbClr val="249D62"/>
                  </a:solidFill>
                  <a:latin typeface="iCiel Ciaobella" pitchFamily="50" charset="0"/>
                </a:rPr>
                <a:t>Cùng tìm hiểu</a:t>
              </a:r>
            </a:p>
          </p:txBody>
        </p:sp>
      </p:grpSp>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sp>
        <p:nvSpPr>
          <p:cNvPr id="20" name="TextBox 19">
            <a:extLst>
              <a:ext uri="{FF2B5EF4-FFF2-40B4-BE49-F238E27FC236}">
                <a16:creationId xmlns:a16="http://schemas.microsoft.com/office/drawing/2014/main" id="{C45308B9-EB10-A054-AC7A-D3FB08060F71}"/>
              </a:ext>
            </a:extLst>
          </p:cNvPr>
          <p:cNvSpPr txBox="1"/>
          <p:nvPr/>
        </p:nvSpPr>
        <p:spPr>
          <a:xfrm>
            <a:off x="2751061" y="-2752548"/>
            <a:ext cx="6047289" cy="661720"/>
          </a:xfrm>
          <a:prstGeom prst="rect">
            <a:avLst/>
          </a:prstGeom>
          <a:noFill/>
        </p:spPr>
        <p:txBody>
          <a:bodyPr wrap="square" rtlCol="0">
            <a:spAutoFit/>
          </a:bodyPr>
          <a:lstStyle/>
          <a:p>
            <a:r>
              <a:rPr lang="vi-VN" sz="3700" b="1">
                <a:solidFill>
                  <a:srgbClr val="990099"/>
                </a:solidFill>
                <a:latin typeface="HP001 5 hàng" panose="020B0603050302020204" pitchFamily="34" charset="0"/>
              </a:rPr>
              <a:t>Ai </a:t>
            </a:r>
            <a:r>
              <a:rPr lang="el-GR" sz="3700" b="1">
                <a:solidFill>
                  <a:srgbClr val="990099"/>
                </a:solidFill>
                <a:latin typeface="HP001 5 hàng" panose="020B0603050302020204" pitchFamily="34" charset="0"/>
              </a:rPr>
              <a:t>ωϙ </a:t>
            </a:r>
            <a:r>
              <a:rPr lang="vi-VN" sz="3700" b="1">
                <a:solidFill>
                  <a:srgbClr val="990099"/>
                </a:solidFill>
                <a:latin typeface="HP001 5 hàng" panose="020B0603050302020204" pitchFamily="34" charset="0"/>
              </a:rPr>
              <a:t>Quảng Ngãi Ǖ</a:t>
            </a:r>
            <a:r>
              <a:rPr lang="el-GR" sz="3700" b="1">
                <a:solidFill>
                  <a:srgbClr val="990099"/>
                </a:solidFill>
                <a:latin typeface="HP001 5 hàng" panose="020B0603050302020204" pitchFamily="34" charset="0"/>
              </a:rPr>
              <a:t>Μ </a:t>
            </a:r>
            <a:r>
              <a:rPr lang="vi-VN" sz="3700" b="1">
                <a:solidFill>
                  <a:srgbClr val="990099"/>
                </a:solidFill>
                <a:latin typeface="HP001 5 hàng" panose="020B0603050302020204" pitchFamily="34" charset="0"/>
              </a:rPr>
              <a:t>Ǉa, </a:t>
            </a:r>
          </a:p>
        </p:txBody>
      </p:sp>
      <p:pic>
        <p:nvPicPr>
          <p:cNvPr id="2" name="Picture 1">
            <a:extLst>
              <a:ext uri="{FF2B5EF4-FFF2-40B4-BE49-F238E27FC236}">
                <a16:creationId xmlns:a16="http://schemas.microsoft.com/office/drawing/2014/main" id="{ABA9C760-CA99-9F37-2784-16FA6A1EFC3C}"/>
              </a:ext>
            </a:extLst>
          </p:cNvPr>
          <p:cNvPicPr>
            <a:picLocks noChangeAspect="1"/>
          </p:cNvPicPr>
          <p:nvPr/>
        </p:nvPicPr>
        <p:blipFill>
          <a:blip r:embed="rId6"/>
          <a:stretch>
            <a:fillRect/>
          </a:stretch>
        </p:blipFill>
        <p:spPr>
          <a:xfrm>
            <a:off x="1730160" y="1403293"/>
            <a:ext cx="8731680" cy="2700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7"/>
          <a:stretch>
            <a:fillRect/>
          </a:stretch>
        </p:blipFill>
        <p:spPr>
          <a:xfrm>
            <a:off x="9503205" y="4517999"/>
            <a:ext cx="2688794" cy="2340000"/>
          </a:xfrm>
          <a:prstGeom prst="rect">
            <a:avLst/>
          </a:prstGeom>
        </p:spPr>
      </p:pic>
      <p:pic>
        <p:nvPicPr>
          <p:cNvPr id="19" name="Picture 2" descr="Thống kê XSMT 5/1/2020 - Thống kê xổ số miền Trung chủ nhật ngày 05/01">
            <a:extLst>
              <a:ext uri="{FF2B5EF4-FFF2-40B4-BE49-F238E27FC236}">
                <a16:creationId xmlns:a16="http://schemas.microsoft.com/office/drawing/2014/main" id="{382ACF0F-7FCC-1F85-E0F7-8EDE3E36CBD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541914" y="420158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EB9CE28-EC56-90B2-6100-583B735EA35C}"/>
              </a:ext>
            </a:extLst>
          </p:cNvPr>
          <p:cNvSpPr txBox="1"/>
          <p:nvPr/>
        </p:nvSpPr>
        <p:spPr>
          <a:xfrm>
            <a:off x="3621914" y="4201586"/>
            <a:ext cx="5881291" cy="1077218"/>
          </a:xfrm>
          <a:prstGeom prst="rect">
            <a:avLst/>
          </a:prstGeom>
          <a:noFill/>
        </p:spPr>
        <p:txBody>
          <a:bodyPr wrap="square" rtlCol="0">
            <a:spAutoFit/>
          </a:bodyPr>
          <a:lstStyle/>
          <a:p>
            <a:pPr algn="ctr"/>
            <a:r>
              <a:rPr lang="vi-VN" sz="3200" b="1">
                <a:solidFill>
                  <a:srgbClr val="0066CC"/>
                </a:solidFill>
                <a:latin typeface="HP001 5 hàng" panose="020B0603050302020204" pitchFamily="34" charset="0"/>
              </a:rPr>
              <a:t>Đặt dấu </a:t>
            </a:r>
            <a:r>
              <a:rPr lang="el-GR" sz="3200" b="1">
                <a:solidFill>
                  <a:srgbClr val="0066CC"/>
                </a:solidFill>
                <a:latin typeface="HP001 5 hàng" panose="020B0603050302020204" pitchFamily="34" charset="0"/>
              </a:rPr>
              <a:t>κ</a:t>
            </a:r>
            <a:r>
              <a:rPr lang="vi-VN" sz="3200" b="1">
                <a:solidFill>
                  <a:srgbClr val="0066CC"/>
                </a:solidFill>
                <a:latin typeface="HP001 5 hàng" panose="020B0603050302020204" pitchFamily="34" charset="0"/>
              </a:rPr>
              <a:t>a</a:t>
            </a:r>
            <a:r>
              <a:rPr lang="el-GR" sz="3200" b="1">
                <a:solidFill>
                  <a:srgbClr val="0066CC"/>
                </a:solidFill>
                <a:latin typeface="HP001 5 hàng" panose="020B0603050302020204" pitchFamily="34" charset="0"/>
              </a:rPr>
              <a:t>ζ </a:t>
            </a:r>
            <a:r>
              <a:rPr lang="vi-VN" sz="3200" b="1">
                <a:solidFill>
                  <a:srgbClr val="0066CC"/>
                </a:solidFill>
                <a:latin typeface="HP001 5 hàng" panose="020B0603050302020204" pitchFamily="34" charset="0"/>
              </a:rPr>
              <a:t>giữa đưŊg </a:t>
            </a:r>
            <a:r>
              <a:rPr lang="el-GR" sz="3200" b="1">
                <a:solidFill>
                  <a:srgbClr val="0066CC"/>
                </a:solidFill>
                <a:latin typeface="HP001 5 hàng" panose="020B0603050302020204" pitchFamily="34" charset="0"/>
              </a:rPr>
              <a:t>Γ˞  </a:t>
            </a:r>
            <a:r>
              <a:rPr lang="vi-VN" sz="3200" b="1">
                <a:solidFill>
                  <a:srgbClr val="0066CC"/>
                </a:solidFill>
                <a:latin typeface="HP001 5 hàng" panose="020B0603050302020204" pitchFamily="34" charset="0"/>
              </a:rPr>
              <a:t>wgang</a:t>
            </a:r>
            <a:r>
              <a:rPr lang="en-US" sz="3200" b="1">
                <a:solidFill>
                  <a:srgbClr val="0066CC"/>
                </a:solidFill>
                <a:latin typeface="HP001 5 hàng" panose="020B0603050302020204" pitchFamily="34" charset="0"/>
              </a:rPr>
              <a:t> </a:t>
            </a:r>
            <a:r>
              <a:rPr lang="vi-VN" sz="3200" b="1">
                <a:solidFill>
                  <a:srgbClr val="0066CC"/>
                </a:solidFill>
                <a:latin typeface="HP001 5 hàng" panose="020B0603050302020204" pitchFamily="34" charset="0"/>
              </a:rPr>
              <a:t>2 và đưŊg </a:t>
            </a:r>
            <a:r>
              <a:rPr lang="el-GR" sz="3200" b="1">
                <a:solidFill>
                  <a:srgbClr val="0066CC"/>
                </a:solidFill>
                <a:latin typeface="HP001 5 hàng" panose="020B0603050302020204" pitchFamily="34" charset="0"/>
              </a:rPr>
              <a:t>Γ˞ </a:t>
            </a:r>
            <a:r>
              <a:rPr lang="vi-VN" sz="3200" b="1">
                <a:solidFill>
                  <a:srgbClr val="0066CC"/>
                </a:solidFill>
                <a:latin typeface="HP001 5 hàng" panose="020B0603050302020204" pitchFamily="34" charset="0"/>
              </a:rPr>
              <a:t>wgang</a:t>
            </a:r>
            <a:r>
              <a:rPr lang="en-US" sz="3200" b="1">
                <a:solidFill>
                  <a:srgbClr val="0066CC"/>
                </a:solidFill>
                <a:latin typeface="HP001 5 hàng" panose="020B0603050302020204" pitchFamily="34" charset="0"/>
              </a:rPr>
              <a:t> 3.</a:t>
            </a:r>
          </a:p>
        </p:txBody>
      </p:sp>
      <p:sp>
        <p:nvSpPr>
          <p:cNvPr id="24" name="Oval 23">
            <a:extLst>
              <a:ext uri="{FF2B5EF4-FFF2-40B4-BE49-F238E27FC236}">
                <a16:creationId xmlns:a16="http://schemas.microsoft.com/office/drawing/2014/main" id="{BF32FD05-C73C-5C8B-DE3B-61603412FEA0}"/>
              </a:ext>
            </a:extLst>
          </p:cNvPr>
          <p:cNvSpPr/>
          <p:nvPr/>
        </p:nvSpPr>
        <p:spPr>
          <a:xfrm>
            <a:off x="4974068" y="176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6A5CC3E-0139-2AE3-DFFB-AC8356104AC3}"/>
              </a:ext>
            </a:extLst>
          </p:cNvPr>
          <p:cNvSpPr/>
          <p:nvPr/>
        </p:nvSpPr>
        <p:spPr>
          <a:xfrm>
            <a:off x="6458228" y="176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0F06FA2-E304-B649-DE45-21D20E77BB00}"/>
              </a:ext>
            </a:extLst>
          </p:cNvPr>
          <p:cNvSpPr/>
          <p:nvPr/>
        </p:nvSpPr>
        <p:spPr>
          <a:xfrm>
            <a:off x="2815291" y="239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8E596AE-60F2-D4F7-FED8-2B697320A444}"/>
              </a:ext>
            </a:extLst>
          </p:cNvPr>
          <p:cNvSpPr/>
          <p:nvPr/>
        </p:nvSpPr>
        <p:spPr>
          <a:xfrm>
            <a:off x="4917834" y="239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9369687-703B-3440-B194-BA2618B17B04}"/>
              </a:ext>
            </a:extLst>
          </p:cNvPr>
          <p:cNvSpPr/>
          <p:nvPr/>
        </p:nvSpPr>
        <p:spPr>
          <a:xfrm>
            <a:off x="6172922" y="239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83A8C95-A0E6-FCBE-F9B1-C91C0EC753AD}"/>
              </a:ext>
            </a:extLst>
          </p:cNvPr>
          <p:cNvSpPr/>
          <p:nvPr/>
        </p:nvSpPr>
        <p:spPr>
          <a:xfrm>
            <a:off x="6958922" y="239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15936C1-6CA3-5F9A-A29E-1CFC726215E7}"/>
              </a:ext>
            </a:extLst>
          </p:cNvPr>
          <p:cNvSpPr/>
          <p:nvPr/>
        </p:nvSpPr>
        <p:spPr>
          <a:xfrm>
            <a:off x="8247842" y="239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677FEBBE-C5D7-5487-BBA5-BFA8B31AE91D}"/>
              </a:ext>
            </a:extLst>
          </p:cNvPr>
          <p:cNvSpPr/>
          <p:nvPr/>
        </p:nvSpPr>
        <p:spPr>
          <a:xfrm>
            <a:off x="8854922" y="2393998"/>
            <a:ext cx="270000" cy="504000"/>
          </a:xfrm>
          <a:prstGeom prst="ellipse">
            <a:avLst/>
          </a:prstGeom>
          <a:noFill/>
          <a:ln w="25400">
            <a:solidFill>
              <a:srgbClr val="FF0000"/>
            </a:solidFill>
          </a:ln>
          <a:effectLst>
            <a:glow rad="63500">
              <a:schemeClr val="accent4">
                <a:satMod val="175000"/>
                <a:alpha val="5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35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48711" y="0"/>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634773" cy="972000"/>
            <a:chOff x="516003" y="459000"/>
            <a:chExt cx="463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634773" cy="972000"/>
              <a:chOff x="516003" y="459000"/>
              <a:chExt cx="463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4169441" cy="783000"/>
                <a:chOff x="981335" y="585000"/>
                <a:chExt cx="416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4140000" cy="720000"/>
                </a:xfrm>
                <a:custGeom>
                  <a:avLst/>
                  <a:gdLst>
                    <a:gd name="connsiteX0" fmla="*/ 0 w 4140000"/>
                    <a:gd name="connsiteY0" fmla="*/ 360000 h 720000"/>
                    <a:gd name="connsiteX1" fmla="*/ 360000 w 4140000"/>
                    <a:gd name="connsiteY1" fmla="*/ 0 h 720000"/>
                    <a:gd name="connsiteX2" fmla="*/ 941400 w 4140000"/>
                    <a:gd name="connsiteY2" fmla="*/ 0 h 720000"/>
                    <a:gd name="connsiteX3" fmla="*/ 1557000 w 4140000"/>
                    <a:gd name="connsiteY3" fmla="*/ 0 h 720000"/>
                    <a:gd name="connsiteX4" fmla="*/ 2206800 w 4140000"/>
                    <a:gd name="connsiteY4" fmla="*/ 0 h 720000"/>
                    <a:gd name="connsiteX5" fmla="*/ 2890800 w 4140000"/>
                    <a:gd name="connsiteY5" fmla="*/ 0 h 720000"/>
                    <a:gd name="connsiteX6" fmla="*/ 3780000 w 4140000"/>
                    <a:gd name="connsiteY6" fmla="*/ 0 h 720000"/>
                    <a:gd name="connsiteX7" fmla="*/ 4140000 w 4140000"/>
                    <a:gd name="connsiteY7" fmla="*/ 360000 h 720000"/>
                    <a:gd name="connsiteX8" fmla="*/ 4140000 w 4140000"/>
                    <a:gd name="connsiteY8" fmla="*/ 360000 h 720000"/>
                    <a:gd name="connsiteX9" fmla="*/ 3780000 w 4140000"/>
                    <a:gd name="connsiteY9" fmla="*/ 720000 h 720000"/>
                    <a:gd name="connsiteX10" fmla="*/ 3198600 w 4140000"/>
                    <a:gd name="connsiteY10" fmla="*/ 720000 h 720000"/>
                    <a:gd name="connsiteX11" fmla="*/ 2480400 w 4140000"/>
                    <a:gd name="connsiteY11" fmla="*/ 720000 h 720000"/>
                    <a:gd name="connsiteX12" fmla="*/ 1830600 w 4140000"/>
                    <a:gd name="connsiteY12" fmla="*/ 720000 h 720000"/>
                    <a:gd name="connsiteX13" fmla="*/ 1180800 w 4140000"/>
                    <a:gd name="connsiteY13" fmla="*/ 720000 h 720000"/>
                    <a:gd name="connsiteX14" fmla="*/ 360000 w 4140000"/>
                    <a:gd name="connsiteY14" fmla="*/ 720000 h 720000"/>
                    <a:gd name="connsiteX15" fmla="*/ 0 w 414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720000" fill="none" extrusionOk="0">
                      <a:moveTo>
                        <a:pt x="0" y="360000"/>
                      </a:moveTo>
                      <a:cubicBezTo>
                        <a:pt x="-5689" y="163400"/>
                        <a:pt x="154029" y="-25021"/>
                        <a:pt x="360000" y="0"/>
                      </a:cubicBezTo>
                      <a:cubicBezTo>
                        <a:pt x="496118" y="1218"/>
                        <a:pt x="748183" y="-26468"/>
                        <a:pt x="941400" y="0"/>
                      </a:cubicBezTo>
                      <a:cubicBezTo>
                        <a:pt x="1134617" y="26468"/>
                        <a:pt x="1294079" y="-15828"/>
                        <a:pt x="1557000" y="0"/>
                      </a:cubicBezTo>
                      <a:cubicBezTo>
                        <a:pt x="1819921" y="15828"/>
                        <a:pt x="2050320" y="12332"/>
                        <a:pt x="2206800" y="0"/>
                      </a:cubicBezTo>
                      <a:cubicBezTo>
                        <a:pt x="2363280" y="-12332"/>
                        <a:pt x="2700175" y="-20269"/>
                        <a:pt x="2890800" y="0"/>
                      </a:cubicBezTo>
                      <a:cubicBezTo>
                        <a:pt x="3081425" y="20269"/>
                        <a:pt x="3458145" y="5913"/>
                        <a:pt x="3780000" y="0"/>
                      </a:cubicBezTo>
                      <a:cubicBezTo>
                        <a:pt x="3978204" y="25444"/>
                        <a:pt x="4113499" y="152904"/>
                        <a:pt x="4140000" y="360000"/>
                      </a:cubicBezTo>
                      <a:lnTo>
                        <a:pt x="4140000" y="360000"/>
                      </a:lnTo>
                      <a:cubicBezTo>
                        <a:pt x="4125688" y="545676"/>
                        <a:pt x="4016805" y="730907"/>
                        <a:pt x="3780000" y="720000"/>
                      </a:cubicBezTo>
                      <a:cubicBezTo>
                        <a:pt x="3628462" y="742570"/>
                        <a:pt x="3455244" y="705450"/>
                        <a:pt x="3198600" y="720000"/>
                      </a:cubicBezTo>
                      <a:cubicBezTo>
                        <a:pt x="2941956" y="734550"/>
                        <a:pt x="2643749" y="729621"/>
                        <a:pt x="2480400" y="720000"/>
                      </a:cubicBezTo>
                      <a:cubicBezTo>
                        <a:pt x="2317051" y="710379"/>
                        <a:pt x="1984446" y="721929"/>
                        <a:pt x="1830600" y="720000"/>
                      </a:cubicBezTo>
                      <a:cubicBezTo>
                        <a:pt x="1676754" y="718071"/>
                        <a:pt x="1439598" y="732123"/>
                        <a:pt x="1180800" y="720000"/>
                      </a:cubicBezTo>
                      <a:cubicBezTo>
                        <a:pt x="922002" y="707877"/>
                        <a:pt x="605741" y="715133"/>
                        <a:pt x="360000" y="720000"/>
                      </a:cubicBezTo>
                      <a:cubicBezTo>
                        <a:pt x="198813" y="744940"/>
                        <a:pt x="40645" y="563146"/>
                        <a:pt x="0" y="360000"/>
                      </a:cubicBezTo>
                      <a:close/>
                    </a:path>
                    <a:path w="4140000" h="720000" stroke="0" extrusionOk="0">
                      <a:moveTo>
                        <a:pt x="0" y="360000"/>
                      </a:moveTo>
                      <a:cubicBezTo>
                        <a:pt x="-9088" y="180268"/>
                        <a:pt x="189051" y="7068"/>
                        <a:pt x="360000" y="0"/>
                      </a:cubicBezTo>
                      <a:cubicBezTo>
                        <a:pt x="594636" y="-9530"/>
                        <a:pt x="820434" y="8746"/>
                        <a:pt x="975600" y="0"/>
                      </a:cubicBezTo>
                      <a:cubicBezTo>
                        <a:pt x="1130766" y="-8746"/>
                        <a:pt x="1372001" y="1009"/>
                        <a:pt x="1625400" y="0"/>
                      </a:cubicBezTo>
                      <a:cubicBezTo>
                        <a:pt x="1878799" y="-1009"/>
                        <a:pt x="2121375" y="4148"/>
                        <a:pt x="2377800" y="0"/>
                      </a:cubicBezTo>
                      <a:cubicBezTo>
                        <a:pt x="2634225" y="-4148"/>
                        <a:pt x="2904540" y="-22102"/>
                        <a:pt x="3096000" y="0"/>
                      </a:cubicBezTo>
                      <a:cubicBezTo>
                        <a:pt x="3287460" y="22102"/>
                        <a:pt x="3446984" y="20696"/>
                        <a:pt x="3780000" y="0"/>
                      </a:cubicBezTo>
                      <a:cubicBezTo>
                        <a:pt x="3964664" y="-34460"/>
                        <a:pt x="4145542" y="173133"/>
                        <a:pt x="4140000" y="360000"/>
                      </a:cubicBezTo>
                      <a:lnTo>
                        <a:pt x="4140000" y="360000"/>
                      </a:lnTo>
                      <a:cubicBezTo>
                        <a:pt x="4149113" y="537533"/>
                        <a:pt x="3941626" y="708935"/>
                        <a:pt x="3780000" y="720000"/>
                      </a:cubicBezTo>
                      <a:cubicBezTo>
                        <a:pt x="3526763" y="743529"/>
                        <a:pt x="3347563" y="687551"/>
                        <a:pt x="3130200" y="720000"/>
                      </a:cubicBezTo>
                      <a:cubicBezTo>
                        <a:pt x="2912837" y="752449"/>
                        <a:pt x="2759722" y="740047"/>
                        <a:pt x="2480400" y="720000"/>
                      </a:cubicBezTo>
                      <a:cubicBezTo>
                        <a:pt x="2201078" y="699953"/>
                        <a:pt x="2052504" y="697404"/>
                        <a:pt x="1864800" y="720000"/>
                      </a:cubicBezTo>
                      <a:cubicBezTo>
                        <a:pt x="1677096" y="742596"/>
                        <a:pt x="1374852" y="691299"/>
                        <a:pt x="1249200" y="720000"/>
                      </a:cubicBezTo>
                      <a:cubicBezTo>
                        <a:pt x="1123548" y="748701"/>
                        <a:pt x="775728" y="75787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4140000" cy="720000"/>
                </a:xfrm>
                <a:custGeom>
                  <a:avLst/>
                  <a:gdLst>
                    <a:gd name="connsiteX0" fmla="*/ 0 w 4140000"/>
                    <a:gd name="connsiteY0" fmla="*/ 360000 h 720000"/>
                    <a:gd name="connsiteX1" fmla="*/ 360000 w 4140000"/>
                    <a:gd name="connsiteY1" fmla="*/ 0 h 720000"/>
                    <a:gd name="connsiteX2" fmla="*/ 975600 w 4140000"/>
                    <a:gd name="connsiteY2" fmla="*/ 0 h 720000"/>
                    <a:gd name="connsiteX3" fmla="*/ 1625400 w 4140000"/>
                    <a:gd name="connsiteY3" fmla="*/ 0 h 720000"/>
                    <a:gd name="connsiteX4" fmla="*/ 2377800 w 4140000"/>
                    <a:gd name="connsiteY4" fmla="*/ 0 h 720000"/>
                    <a:gd name="connsiteX5" fmla="*/ 3096000 w 4140000"/>
                    <a:gd name="connsiteY5" fmla="*/ 0 h 720000"/>
                    <a:gd name="connsiteX6" fmla="*/ 3780000 w 4140000"/>
                    <a:gd name="connsiteY6" fmla="*/ 0 h 720000"/>
                    <a:gd name="connsiteX7" fmla="*/ 4140000 w 4140000"/>
                    <a:gd name="connsiteY7" fmla="*/ 360000 h 720000"/>
                    <a:gd name="connsiteX8" fmla="*/ 4140000 w 4140000"/>
                    <a:gd name="connsiteY8" fmla="*/ 360000 h 720000"/>
                    <a:gd name="connsiteX9" fmla="*/ 3780000 w 4140000"/>
                    <a:gd name="connsiteY9" fmla="*/ 720000 h 720000"/>
                    <a:gd name="connsiteX10" fmla="*/ 3130200 w 4140000"/>
                    <a:gd name="connsiteY10" fmla="*/ 720000 h 720000"/>
                    <a:gd name="connsiteX11" fmla="*/ 2480400 w 4140000"/>
                    <a:gd name="connsiteY11" fmla="*/ 720000 h 720000"/>
                    <a:gd name="connsiteX12" fmla="*/ 1864800 w 4140000"/>
                    <a:gd name="connsiteY12" fmla="*/ 720000 h 720000"/>
                    <a:gd name="connsiteX13" fmla="*/ 1249200 w 4140000"/>
                    <a:gd name="connsiteY13" fmla="*/ 720000 h 720000"/>
                    <a:gd name="connsiteX14" fmla="*/ 360000 w 4140000"/>
                    <a:gd name="connsiteY14" fmla="*/ 720000 h 720000"/>
                    <a:gd name="connsiteX15" fmla="*/ 0 w 414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720000" extrusionOk="0">
                      <a:moveTo>
                        <a:pt x="0" y="360000"/>
                      </a:moveTo>
                      <a:cubicBezTo>
                        <a:pt x="-9088" y="180268"/>
                        <a:pt x="189051" y="7068"/>
                        <a:pt x="360000" y="0"/>
                      </a:cubicBezTo>
                      <a:cubicBezTo>
                        <a:pt x="594636" y="-9530"/>
                        <a:pt x="820434" y="8746"/>
                        <a:pt x="975600" y="0"/>
                      </a:cubicBezTo>
                      <a:cubicBezTo>
                        <a:pt x="1130766" y="-8746"/>
                        <a:pt x="1372001" y="1009"/>
                        <a:pt x="1625400" y="0"/>
                      </a:cubicBezTo>
                      <a:cubicBezTo>
                        <a:pt x="1878799" y="-1009"/>
                        <a:pt x="2121375" y="4148"/>
                        <a:pt x="2377800" y="0"/>
                      </a:cubicBezTo>
                      <a:cubicBezTo>
                        <a:pt x="2634225" y="-4148"/>
                        <a:pt x="2904540" y="-22102"/>
                        <a:pt x="3096000" y="0"/>
                      </a:cubicBezTo>
                      <a:cubicBezTo>
                        <a:pt x="3287460" y="22102"/>
                        <a:pt x="3446984" y="20696"/>
                        <a:pt x="3780000" y="0"/>
                      </a:cubicBezTo>
                      <a:cubicBezTo>
                        <a:pt x="3964664" y="-34460"/>
                        <a:pt x="4145542" y="173133"/>
                        <a:pt x="4140000" y="360000"/>
                      </a:cubicBezTo>
                      <a:lnTo>
                        <a:pt x="4140000" y="360000"/>
                      </a:lnTo>
                      <a:cubicBezTo>
                        <a:pt x="4149113" y="537533"/>
                        <a:pt x="3941626" y="708935"/>
                        <a:pt x="3780000" y="720000"/>
                      </a:cubicBezTo>
                      <a:cubicBezTo>
                        <a:pt x="3526763" y="743529"/>
                        <a:pt x="3347563" y="687551"/>
                        <a:pt x="3130200" y="720000"/>
                      </a:cubicBezTo>
                      <a:cubicBezTo>
                        <a:pt x="2912837" y="752449"/>
                        <a:pt x="2759722" y="740047"/>
                        <a:pt x="2480400" y="720000"/>
                      </a:cubicBezTo>
                      <a:cubicBezTo>
                        <a:pt x="2201078" y="699953"/>
                        <a:pt x="2052504" y="697404"/>
                        <a:pt x="1864800" y="720000"/>
                      </a:cubicBezTo>
                      <a:cubicBezTo>
                        <a:pt x="1677096" y="742596"/>
                        <a:pt x="1374852" y="691299"/>
                        <a:pt x="1249200" y="720000"/>
                      </a:cubicBezTo>
                      <a:cubicBezTo>
                        <a:pt x="1123548" y="748701"/>
                        <a:pt x="775728" y="75787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3492062" cy="769441"/>
            </a:xfrm>
            <a:prstGeom prst="rect">
              <a:avLst/>
            </a:prstGeom>
            <a:noFill/>
            <a:ln>
              <a:noFill/>
            </a:ln>
          </p:spPr>
          <p:txBody>
            <a:bodyPr wrap="square" rtlCol="0">
              <a:spAutoFit/>
            </a:bodyPr>
            <a:lstStyle/>
            <a:p>
              <a:r>
                <a:rPr lang="en-US" sz="4400">
                  <a:solidFill>
                    <a:srgbClr val="249D62"/>
                  </a:solidFill>
                  <a:latin typeface="iCiel Ciaobella" pitchFamily="50" charset="0"/>
                </a:rPr>
                <a:t>Luyện viết bảng con</a:t>
              </a:r>
            </a:p>
          </p:txBody>
        </p:sp>
      </p:grpSp>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5"/>
          <a:stretch>
            <a:fillRect/>
          </a:stretch>
        </p:blipFill>
        <p:spPr>
          <a:xfrm>
            <a:off x="9503205" y="4517999"/>
            <a:ext cx="2688794" cy="2340000"/>
          </a:xfrm>
          <a:prstGeom prst="rect">
            <a:avLst/>
          </a:prstGeom>
        </p:spPr>
      </p:pic>
      <p:pic>
        <p:nvPicPr>
          <p:cNvPr id="31" name="Picture 30" descr="A picture containing shape&#10;&#10;Description automatically generated">
            <a:extLst>
              <a:ext uri="{FF2B5EF4-FFF2-40B4-BE49-F238E27FC236}">
                <a16:creationId xmlns:a16="http://schemas.microsoft.com/office/drawing/2014/main" id="{5B0120B7-C562-CDFF-E5C8-170E0C3CC7D7}"/>
              </a:ext>
            </a:extLst>
          </p:cNvPr>
          <p:cNvPicPr>
            <a:picLocks noChangeAspect="1"/>
          </p:cNvPicPr>
          <p:nvPr/>
        </p:nvPicPr>
        <p:blipFill rotWithShape="1">
          <a:blip r:embed="rId6">
            <a:extLst>
              <a:ext uri="{28A0092B-C50C-407E-A947-70E740481C1C}">
                <a14:useLocalDpi xmlns:a14="http://schemas.microsoft.com/office/drawing/2010/main" val="0"/>
              </a:ext>
            </a:extLst>
          </a:blip>
          <a:srcRect l="1429" t="16629" r="1429" b="16629"/>
          <a:stretch/>
        </p:blipFill>
        <p:spPr>
          <a:xfrm>
            <a:off x="1874111" y="1465375"/>
            <a:ext cx="5868382" cy="4032000"/>
          </a:xfrm>
          <a:prstGeom prst="rect">
            <a:avLst/>
          </a:prstGeom>
        </p:spPr>
      </p:pic>
      <p:pic>
        <p:nvPicPr>
          <p:cNvPr id="32" name="Picture 31">
            <a:extLst>
              <a:ext uri="{FF2B5EF4-FFF2-40B4-BE49-F238E27FC236}">
                <a16:creationId xmlns:a16="http://schemas.microsoft.com/office/drawing/2014/main" id="{B74918AA-596A-3788-6638-75FD5A3A12E0}"/>
              </a:ext>
            </a:extLst>
          </p:cNvPr>
          <p:cNvPicPr>
            <a:picLocks noChangeAspect="1"/>
          </p:cNvPicPr>
          <p:nvPr/>
        </p:nvPicPr>
        <p:blipFill>
          <a:blip r:embed="rId7"/>
          <a:stretch>
            <a:fillRect/>
          </a:stretch>
        </p:blipFill>
        <p:spPr>
          <a:xfrm>
            <a:off x="2062053" y="1716976"/>
            <a:ext cx="2377646" cy="1944793"/>
          </a:xfrm>
          <a:prstGeom prst="rect">
            <a:avLst/>
          </a:prstGeom>
        </p:spPr>
      </p:pic>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8"/>
          <a:stretch>
            <a:fillRect/>
          </a:stretch>
        </p:blipFill>
        <p:spPr>
          <a:xfrm>
            <a:off x="0" y="4517999"/>
            <a:ext cx="6172922" cy="2340000"/>
          </a:xfrm>
          <a:prstGeom prst="rect">
            <a:avLst/>
          </a:prstGeom>
        </p:spPr>
      </p:pic>
      <p:sp>
        <p:nvSpPr>
          <p:cNvPr id="40" name="TextBox 39">
            <a:extLst>
              <a:ext uri="{FF2B5EF4-FFF2-40B4-BE49-F238E27FC236}">
                <a16:creationId xmlns:a16="http://schemas.microsoft.com/office/drawing/2014/main" id="{1D62C35F-CE42-40A7-EEB1-315DBFFC1C5A}"/>
              </a:ext>
            </a:extLst>
          </p:cNvPr>
          <p:cNvSpPr txBox="1"/>
          <p:nvPr/>
        </p:nvSpPr>
        <p:spPr>
          <a:xfrm>
            <a:off x="6203409" y="-1605866"/>
            <a:ext cx="5544088" cy="1200329"/>
          </a:xfrm>
          <a:prstGeom prst="rect">
            <a:avLst/>
          </a:prstGeom>
          <a:noFill/>
        </p:spPr>
        <p:txBody>
          <a:bodyPr wrap="square" rtlCol="0">
            <a:spAutoFit/>
          </a:bodyPr>
          <a:lstStyle/>
          <a:p>
            <a:r>
              <a:rPr lang="vi-VN" sz="7200" b="1">
                <a:solidFill>
                  <a:schemeClr val="bg1"/>
                </a:solidFill>
                <a:latin typeface="HP001 5 hàng" panose="020B0603050302020204" pitchFamily="34" charset="0"/>
              </a:rPr>
              <a:t>Quảng Ngãi</a:t>
            </a:r>
          </a:p>
        </p:txBody>
      </p:sp>
      <p:sp>
        <p:nvSpPr>
          <p:cNvPr id="41" name="TextBox 40">
            <a:extLst>
              <a:ext uri="{FF2B5EF4-FFF2-40B4-BE49-F238E27FC236}">
                <a16:creationId xmlns:a16="http://schemas.microsoft.com/office/drawing/2014/main" id="{5C6528BF-3584-A5A8-B762-7C8111DDA1C4}"/>
              </a:ext>
            </a:extLst>
          </p:cNvPr>
          <p:cNvSpPr txBox="1"/>
          <p:nvPr/>
        </p:nvSpPr>
        <p:spPr>
          <a:xfrm>
            <a:off x="3978759" y="-1609204"/>
            <a:ext cx="2009833" cy="1200329"/>
          </a:xfrm>
          <a:prstGeom prst="rect">
            <a:avLst/>
          </a:prstGeom>
          <a:noFill/>
        </p:spPr>
        <p:txBody>
          <a:bodyPr wrap="square" rtlCol="0">
            <a:spAutoFit/>
          </a:bodyPr>
          <a:lstStyle/>
          <a:p>
            <a:r>
              <a:rPr lang="vi-VN" sz="7200" b="1">
                <a:solidFill>
                  <a:schemeClr val="bg1"/>
                </a:solidFill>
                <a:latin typeface="HP001 5 hàng" panose="020B0603050302020204" pitchFamily="34" charset="0"/>
              </a:rPr>
              <a:t>Mía</a:t>
            </a:r>
          </a:p>
        </p:txBody>
      </p:sp>
      <p:pic>
        <p:nvPicPr>
          <p:cNvPr id="3" name="Picture 2">
            <a:extLst>
              <a:ext uri="{FF2B5EF4-FFF2-40B4-BE49-F238E27FC236}">
                <a16:creationId xmlns:a16="http://schemas.microsoft.com/office/drawing/2014/main" id="{5F69FB93-B6A2-9709-B64C-63980E469063}"/>
              </a:ext>
            </a:extLst>
          </p:cNvPr>
          <p:cNvPicPr>
            <a:picLocks noChangeAspect="1"/>
          </p:cNvPicPr>
          <p:nvPr/>
        </p:nvPicPr>
        <p:blipFill>
          <a:blip r:embed="rId9"/>
          <a:stretch>
            <a:fillRect/>
          </a:stretch>
        </p:blipFill>
        <p:spPr>
          <a:xfrm>
            <a:off x="5004410" y="1716976"/>
            <a:ext cx="2920237" cy="1926503"/>
          </a:xfrm>
          <a:prstGeom prst="rect">
            <a:avLst/>
          </a:prstGeom>
        </p:spPr>
      </p:pic>
      <p:pic>
        <p:nvPicPr>
          <p:cNvPr id="4" name="Picture 3">
            <a:extLst>
              <a:ext uri="{FF2B5EF4-FFF2-40B4-BE49-F238E27FC236}">
                <a16:creationId xmlns:a16="http://schemas.microsoft.com/office/drawing/2014/main" id="{F24C60C0-36E9-EFD5-F252-2EB458928CBE}"/>
              </a:ext>
            </a:extLst>
          </p:cNvPr>
          <p:cNvPicPr>
            <a:picLocks noChangeAspect="1"/>
          </p:cNvPicPr>
          <p:nvPr/>
        </p:nvPicPr>
        <p:blipFill>
          <a:blip r:embed="rId10"/>
          <a:stretch>
            <a:fillRect/>
          </a:stretch>
        </p:blipFill>
        <p:spPr>
          <a:xfrm>
            <a:off x="1653348" y="3191754"/>
            <a:ext cx="6309907" cy="1926503"/>
          </a:xfrm>
          <a:prstGeom prst="rect">
            <a:avLst/>
          </a:prstGeom>
        </p:spPr>
      </p:pic>
      <p:grpSp>
        <p:nvGrpSpPr>
          <p:cNvPr id="6" name="Group 5">
            <a:extLst>
              <a:ext uri="{FF2B5EF4-FFF2-40B4-BE49-F238E27FC236}">
                <a16:creationId xmlns:a16="http://schemas.microsoft.com/office/drawing/2014/main" id="{7874FC4B-6966-DF71-6E84-7D4DF9D5EF09}"/>
              </a:ext>
            </a:extLst>
          </p:cNvPr>
          <p:cNvGrpSpPr/>
          <p:nvPr/>
        </p:nvGrpSpPr>
        <p:grpSpPr>
          <a:xfrm>
            <a:off x="7742493" y="2734725"/>
            <a:ext cx="2118400" cy="3600000"/>
            <a:chOff x="8780756" y="2799000"/>
            <a:chExt cx="2118400" cy="3600000"/>
          </a:xfrm>
        </p:grpSpPr>
        <p:pic>
          <p:nvPicPr>
            <p:cNvPr id="44" name="Picture 43">
              <a:extLst>
                <a:ext uri="{FF2B5EF4-FFF2-40B4-BE49-F238E27FC236}">
                  <a16:creationId xmlns:a16="http://schemas.microsoft.com/office/drawing/2014/main" id="{AE1B68E8-B872-0935-3C19-D078F9664AD4}"/>
                </a:ext>
              </a:extLst>
            </p:cNvPr>
            <p:cNvPicPr>
              <a:picLocks noChangeAspect="1"/>
            </p:cNvPicPr>
            <p:nvPr/>
          </p:nvPicPr>
          <p:blipFill>
            <a:blip r:embed="rId11"/>
            <a:stretch>
              <a:fillRect/>
            </a:stretch>
          </p:blipFill>
          <p:spPr>
            <a:xfrm>
              <a:off x="8780756" y="2799000"/>
              <a:ext cx="2118400" cy="3600000"/>
            </a:xfrm>
            <a:prstGeom prst="rect">
              <a:avLst/>
            </a:prstGeom>
          </p:spPr>
        </p:pic>
        <p:sp>
          <p:nvSpPr>
            <p:cNvPr id="5" name="TextBox 4">
              <a:extLst>
                <a:ext uri="{FF2B5EF4-FFF2-40B4-BE49-F238E27FC236}">
                  <a16:creationId xmlns:a16="http://schemas.microsoft.com/office/drawing/2014/main" id="{226ECE51-2845-55E7-5776-D3D855F69EB6}"/>
                </a:ext>
              </a:extLst>
            </p:cNvPr>
            <p:cNvSpPr txBox="1"/>
            <p:nvPr/>
          </p:nvSpPr>
          <p:spPr>
            <a:xfrm>
              <a:off x="8975453" y="4474230"/>
              <a:ext cx="1751938" cy="1077218"/>
            </a:xfrm>
            <a:prstGeom prst="rect">
              <a:avLst/>
            </a:prstGeom>
            <a:noFill/>
          </p:spPr>
          <p:txBody>
            <a:bodyPr wrap="square" rtlCol="0">
              <a:spAutoFit/>
            </a:bodyPr>
            <a:lstStyle/>
            <a:p>
              <a:pPr algn="ctr"/>
              <a:r>
                <a:rPr lang="en-US" sz="3200" b="1">
                  <a:solidFill>
                    <a:srgbClr val="ED2525"/>
                  </a:solidFill>
                </a:rPr>
                <a:t>Viết vào bảng con</a:t>
              </a:r>
            </a:p>
          </p:txBody>
        </p:sp>
      </p:grpSp>
    </p:spTree>
    <p:extLst>
      <p:ext uri="{BB962C8B-B14F-4D97-AF65-F5344CB8AC3E}">
        <p14:creationId xmlns:p14="http://schemas.microsoft.com/office/powerpoint/2010/main" val="137095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48711" y="0"/>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grpSp>
        <p:nvGrpSpPr>
          <p:cNvPr id="12" name="Group 11">
            <a:extLst>
              <a:ext uri="{FF2B5EF4-FFF2-40B4-BE49-F238E27FC236}">
                <a16:creationId xmlns:a16="http://schemas.microsoft.com/office/drawing/2014/main" id="{4BED560D-803C-4E7B-B2BE-DE62A6CC69DB}"/>
              </a:ext>
            </a:extLst>
          </p:cNvPr>
          <p:cNvGrpSpPr/>
          <p:nvPr/>
        </p:nvGrpSpPr>
        <p:grpSpPr>
          <a:xfrm>
            <a:off x="516003" y="459000"/>
            <a:ext cx="4634773" cy="972000"/>
            <a:chOff x="516003" y="459000"/>
            <a:chExt cx="4634773" cy="972000"/>
          </a:xfrm>
        </p:grpSpPr>
        <p:grpSp>
          <p:nvGrpSpPr>
            <p:cNvPr id="13" name="Group 12">
              <a:extLst>
                <a:ext uri="{FF2B5EF4-FFF2-40B4-BE49-F238E27FC236}">
                  <a16:creationId xmlns:a16="http://schemas.microsoft.com/office/drawing/2014/main" id="{5043B9EC-69B0-09AC-A78A-8C5FFDF52558}"/>
                </a:ext>
              </a:extLst>
            </p:cNvPr>
            <p:cNvGrpSpPr/>
            <p:nvPr/>
          </p:nvGrpSpPr>
          <p:grpSpPr>
            <a:xfrm>
              <a:off x="516003" y="459000"/>
              <a:ext cx="4634773" cy="972000"/>
              <a:chOff x="516003" y="459000"/>
              <a:chExt cx="4634773" cy="972000"/>
            </a:xfrm>
          </p:grpSpPr>
          <p:grpSp>
            <p:nvGrpSpPr>
              <p:cNvPr id="15" name="Group 14">
                <a:extLst>
                  <a:ext uri="{FF2B5EF4-FFF2-40B4-BE49-F238E27FC236}">
                    <a16:creationId xmlns:a16="http://schemas.microsoft.com/office/drawing/2014/main" id="{431C9FE0-2581-7A18-2845-39D77F0C41CE}"/>
                  </a:ext>
                </a:extLst>
              </p:cNvPr>
              <p:cNvGrpSpPr/>
              <p:nvPr/>
            </p:nvGrpSpPr>
            <p:grpSpPr>
              <a:xfrm>
                <a:off x="981335" y="585000"/>
                <a:ext cx="4169441" cy="783000"/>
                <a:chOff x="981335" y="585000"/>
                <a:chExt cx="4169441" cy="783000"/>
              </a:xfrm>
            </p:grpSpPr>
            <p:sp>
              <p:nvSpPr>
                <p:cNvPr id="17" name="Rectangle: Rounded Corners 16">
                  <a:extLst>
                    <a:ext uri="{FF2B5EF4-FFF2-40B4-BE49-F238E27FC236}">
                      <a16:creationId xmlns:a16="http://schemas.microsoft.com/office/drawing/2014/main" id="{B44E9F31-311A-C557-1741-D8743602CF60}"/>
                    </a:ext>
                  </a:extLst>
                </p:cNvPr>
                <p:cNvSpPr/>
                <p:nvPr/>
              </p:nvSpPr>
              <p:spPr>
                <a:xfrm>
                  <a:off x="1010776" y="585000"/>
                  <a:ext cx="4140000" cy="720000"/>
                </a:xfrm>
                <a:custGeom>
                  <a:avLst/>
                  <a:gdLst>
                    <a:gd name="connsiteX0" fmla="*/ 0 w 4140000"/>
                    <a:gd name="connsiteY0" fmla="*/ 360000 h 720000"/>
                    <a:gd name="connsiteX1" fmla="*/ 360000 w 4140000"/>
                    <a:gd name="connsiteY1" fmla="*/ 0 h 720000"/>
                    <a:gd name="connsiteX2" fmla="*/ 941400 w 4140000"/>
                    <a:gd name="connsiteY2" fmla="*/ 0 h 720000"/>
                    <a:gd name="connsiteX3" fmla="*/ 1557000 w 4140000"/>
                    <a:gd name="connsiteY3" fmla="*/ 0 h 720000"/>
                    <a:gd name="connsiteX4" fmla="*/ 2206800 w 4140000"/>
                    <a:gd name="connsiteY4" fmla="*/ 0 h 720000"/>
                    <a:gd name="connsiteX5" fmla="*/ 2890800 w 4140000"/>
                    <a:gd name="connsiteY5" fmla="*/ 0 h 720000"/>
                    <a:gd name="connsiteX6" fmla="*/ 3780000 w 4140000"/>
                    <a:gd name="connsiteY6" fmla="*/ 0 h 720000"/>
                    <a:gd name="connsiteX7" fmla="*/ 4140000 w 4140000"/>
                    <a:gd name="connsiteY7" fmla="*/ 360000 h 720000"/>
                    <a:gd name="connsiteX8" fmla="*/ 4140000 w 4140000"/>
                    <a:gd name="connsiteY8" fmla="*/ 360000 h 720000"/>
                    <a:gd name="connsiteX9" fmla="*/ 3780000 w 4140000"/>
                    <a:gd name="connsiteY9" fmla="*/ 720000 h 720000"/>
                    <a:gd name="connsiteX10" fmla="*/ 3198600 w 4140000"/>
                    <a:gd name="connsiteY10" fmla="*/ 720000 h 720000"/>
                    <a:gd name="connsiteX11" fmla="*/ 2480400 w 4140000"/>
                    <a:gd name="connsiteY11" fmla="*/ 720000 h 720000"/>
                    <a:gd name="connsiteX12" fmla="*/ 1830600 w 4140000"/>
                    <a:gd name="connsiteY12" fmla="*/ 720000 h 720000"/>
                    <a:gd name="connsiteX13" fmla="*/ 1180800 w 4140000"/>
                    <a:gd name="connsiteY13" fmla="*/ 720000 h 720000"/>
                    <a:gd name="connsiteX14" fmla="*/ 360000 w 4140000"/>
                    <a:gd name="connsiteY14" fmla="*/ 720000 h 720000"/>
                    <a:gd name="connsiteX15" fmla="*/ 0 w 414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720000" fill="none" extrusionOk="0">
                      <a:moveTo>
                        <a:pt x="0" y="360000"/>
                      </a:moveTo>
                      <a:cubicBezTo>
                        <a:pt x="-5689" y="163400"/>
                        <a:pt x="154029" y="-25021"/>
                        <a:pt x="360000" y="0"/>
                      </a:cubicBezTo>
                      <a:cubicBezTo>
                        <a:pt x="496118" y="1218"/>
                        <a:pt x="748183" y="-26468"/>
                        <a:pt x="941400" y="0"/>
                      </a:cubicBezTo>
                      <a:cubicBezTo>
                        <a:pt x="1134617" y="26468"/>
                        <a:pt x="1294079" y="-15828"/>
                        <a:pt x="1557000" y="0"/>
                      </a:cubicBezTo>
                      <a:cubicBezTo>
                        <a:pt x="1819921" y="15828"/>
                        <a:pt x="2050320" y="12332"/>
                        <a:pt x="2206800" y="0"/>
                      </a:cubicBezTo>
                      <a:cubicBezTo>
                        <a:pt x="2363280" y="-12332"/>
                        <a:pt x="2700175" y="-20269"/>
                        <a:pt x="2890800" y="0"/>
                      </a:cubicBezTo>
                      <a:cubicBezTo>
                        <a:pt x="3081425" y="20269"/>
                        <a:pt x="3458145" y="5913"/>
                        <a:pt x="3780000" y="0"/>
                      </a:cubicBezTo>
                      <a:cubicBezTo>
                        <a:pt x="3978204" y="25444"/>
                        <a:pt x="4113499" y="152904"/>
                        <a:pt x="4140000" y="360000"/>
                      </a:cubicBezTo>
                      <a:lnTo>
                        <a:pt x="4140000" y="360000"/>
                      </a:lnTo>
                      <a:cubicBezTo>
                        <a:pt x="4125688" y="545676"/>
                        <a:pt x="4016805" y="730907"/>
                        <a:pt x="3780000" y="720000"/>
                      </a:cubicBezTo>
                      <a:cubicBezTo>
                        <a:pt x="3628462" y="742570"/>
                        <a:pt x="3455244" y="705450"/>
                        <a:pt x="3198600" y="720000"/>
                      </a:cubicBezTo>
                      <a:cubicBezTo>
                        <a:pt x="2941956" y="734550"/>
                        <a:pt x="2643749" y="729621"/>
                        <a:pt x="2480400" y="720000"/>
                      </a:cubicBezTo>
                      <a:cubicBezTo>
                        <a:pt x="2317051" y="710379"/>
                        <a:pt x="1984446" y="721929"/>
                        <a:pt x="1830600" y="720000"/>
                      </a:cubicBezTo>
                      <a:cubicBezTo>
                        <a:pt x="1676754" y="718071"/>
                        <a:pt x="1439598" y="732123"/>
                        <a:pt x="1180800" y="720000"/>
                      </a:cubicBezTo>
                      <a:cubicBezTo>
                        <a:pt x="922002" y="707877"/>
                        <a:pt x="605741" y="715133"/>
                        <a:pt x="360000" y="720000"/>
                      </a:cubicBezTo>
                      <a:cubicBezTo>
                        <a:pt x="198813" y="744940"/>
                        <a:pt x="40645" y="563146"/>
                        <a:pt x="0" y="360000"/>
                      </a:cubicBezTo>
                      <a:close/>
                    </a:path>
                    <a:path w="4140000" h="720000" stroke="0" extrusionOk="0">
                      <a:moveTo>
                        <a:pt x="0" y="360000"/>
                      </a:moveTo>
                      <a:cubicBezTo>
                        <a:pt x="-9088" y="180268"/>
                        <a:pt x="189051" y="7068"/>
                        <a:pt x="360000" y="0"/>
                      </a:cubicBezTo>
                      <a:cubicBezTo>
                        <a:pt x="594636" y="-9530"/>
                        <a:pt x="820434" y="8746"/>
                        <a:pt x="975600" y="0"/>
                      </a:cubicBezTo>
                      <a:cubicBezTo>
                        <a:pt x="1130766" y="-8746"/>
                        <a:pt x="1372001" y="1009"/>
                        <a:pt x="1625400" y="0"/>
                      </a:cubicBezTo>
                      <a:cubicBezTo>
                        <a:pt x="1878799" y="-1009"/>
                        <a:pt x="2121375" y="4148"/>
                        <a:pt x="2377800" y="0"/>
                      </a:cubicBezTo>
                      <a:cubicBezTo>
                        <a:pt x="2634225" y="-4148"/>
                        <a:pt x="2904540" y="-22102"/>
                        <a:pt x="3096000" y="0"/>
                      </a:cubicBezTo>
                      <a:cubicBezTo>
                        <a:pt x="3287460" y="22102"/>
                        <a:pt x="3446984" y="20696"/>
                        <a:pt x="3780000" y="0"/>
                      </a:cubicBezTo>
                      <a:cubicBezTo>
                        <a:pt x="3964664" y="-34460"/>
                        <a:pt x="4145542" y="173133"/>
                        <a:pt x="4140000" y="360000"/>
                      </a:cubicBezTo>
                      <a:lnTo>
                        <a:pt x="4140000" y="360000"/>
                      </a:lnTo>
                      <a:cubicBezTo>
                        <a:pt x="4149113" y="537533"/>
                        <a:pt x="3941626" y="708935"/>
                        <a:pt x="3780000" y="720000"/>
                      </a:cubicBezTo>
                      <a:cubicBezTo>
                        <a:pt x="3526763" y="743529"/>
                        <a:pt x="3347563" y="687551"/>
                        <a:pt x="3130200" y="720000"/>
                      </a:cubicBezTo>
                      <a:cubicBezTo>
                        <a:pt x="2912837" y="752449"/>
                        <a:pt x="2759722" y="740047"/>
                        <a:pt x="2480400" y="720000"/>
                      </a:cubicBezTo>
                      <a:cubicBezTo>
                        <a:pt x="2201078" y="699953"/>
                        <a:pt x="2052504" y="697404"/>
                        <a:pt x="1864800" y="720000"/>
                      </a:cubicBezTo>
                      <a:cubicBezTo>
                        <a:pt x="1677096" y="742596"/>
                        <a:pt x="1374852" y="691299"/>
                        <a:pt x="1249200" y="720000"/>
                      </a:cubicBezTo>
                      <a:cubicBezTo>
                        <a:pt x="1123548" y="748701"/>
                        <a:pt x="775728" y="757871"/>
                        <a:pt x="360000" y="720000"/>
                      </a:cubicBezTo>
                      <a:cubicBezTo>
                        <a:pt x="178861" y="719035"/>
                        <a:pt x="13801" y="581090"/>
                        <a:pt x="0" y="360000"/>
                      </a:cubicBezTo>
                      <a:close/>
                    </a:path>
                  </a:pathLst>
                </a:custGeom>
                <a:solidFill>
                  <a:srgbClr val="FFE75C"/>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8" name="Rectangle: Rounded Corners 17">
                  <a:extLst>
                    <a:ext uri="{FF2B5EF4-FFF2-40B4-BE49-F238E27FC236}">
                      <a16:creationId xmlns:a16="http://schemas.microsoft.com/office/drawing/2014/main" id="{C6C7040A-316C-7953-8474-CCAA7C8D73FA}"/>
                    </a:ext>
                  </a:extLst>
                </p:cNvPr>
                <p:cNvSpPr/>
                <p:nvPr/>
              </p:nvSpPr>
              <p:spPr>
                <a:xfrm>
                  <a:off x="981335" y="648000"/>
                  <a:ext cx="4140000" cy="720000"/>
                </a:xfrm>
                <a:custGeom>
                  <a:avLst/>
                  <a:gdLst>
                    <a:gd name="connsiteX0" fmla="*/ 0 w 4140000"/>
                    <a:gd name="connsiteY0" fmla="*/ 360000 h 720000"/>
                    <a:gd name="connsiteX1" fmla="*/ 360000 w 4140000"/>
                    <a:gd name="connsiteY1" fmla="*/ 0 h 720000"/>
                    <a:gd name="connsiteX2" fmla="*/ 975600 w 4140000"/>
                    <a:gd name="connsiteY2" fmla="*/ 0 h 720000"/>
                    <a:gd name="connsiteX3" fmla="*/ 1625400 w 4140000"/>
                    <a:gd name="connsiteY3" fmla="*/ 0 h 720000"/>
                    <a:gd name="connsiteX4" fmla="*/ 2377800 w 4140000"/>
                    <a:gd name="connsiteY4" fmla="*/ 0 h 720000"/>
                    <a:gd name="connsiteX5" fmla="*/ 3096000 w 4140000"/>
                    <a:gd name="connsiteY5" fmla="*/ 0 h 720000"/>
                    <a:gd name="connsiteX6" fmla="*/ 3780000 w 4140000"/>
                    <a:gd name="connsiteY6" fmla="*/ 0 h 720000"/>
                    <a:gd name="connsiteX7" fmla="*/ 4140000 w 4140000"/>
                    <a:gd name="connsiteY7" fmla="*/ 360000 h 720000"/>
                    <a:gd name="connsiteX8" fmla="*/ 4140000 w 4140000"/>
                    <a:gd name="connsiteY8" fmla="*/ 360000 h 720000"/>
                    <a:gd name="connsiteX9" fmla="*/ 3780000 w 4140000"/>
                    <a:gd name="connsiteY9" fmla="*/ 720000 h 720000"/>
                    <a:gd name="connsiteX10" fmla="*/ 3130200 w 4140000"/>
                    <a:gd name="connsiteY10" fmla="*/ 720000 h 720000"/>
                    <a:gd name="connsiteX11" fmla="*/ 2480400 w 4140000"/>
                    <a:gd name="connsiteY11" fmla="*/ 720000 h 720000"/>
                    <a:gd name="connsiteX12" fmla="*/ 1864800 w 4140000"/>
                    <a:gd name="connsiteY12" fmla="*/ 720000 h 720000"/>
                    <a:gd name="connsiteX13" fmla="*/ 1249200 w 4140000"/>
                    <a:gd name="connsiteY13" fmla="*/ 720000 h 720000"/>
                    <a:gd name="connsiteX14" fmla="*/ 360000 w 4140000"/>
                    <a:gd name="connsiteY14" fmla="*/ 720000 h 720000"/>
                    <a:gd name="connsiteX15" fmla="*/ 0 w 414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720000" extrusionOk="0">
                      <a:moveTo>
                        <a:pt x="0" y="360000"/>
                      </a:moveTo>
                      <a:cubicBezTo>
                        <a:pt x="-9088" y="180268"/>
                        <a:pt x="189051" y="7068"/>
                        <a:pt x="360000" y="0"/>
                      </a:cubicBezTo>
                      <a:cubicBezTo>
                        <a:pt x="594636" y="-9530"/>
                        <a:pt x="820434" y="8746"/>
                        <a:pt x="975600" y="0"/>
                      </a:cubicBezTo>
                      <a:cubicBezTo>
                        <a:pt x="1130766" y="-8746"/>
                        <a:pt x="1372001" y="1009"/>
                        <a:pt x="1625400" y="0"/>
                      </a:cubicBezTo>
                      <a:cubicBezTo>
                        <a:pt x="1878799" y="-1009"/>
                        <a:pt x="2121375" y="4148"/>
                        <a:pt x="2377800" y="0"/>
                      </a:cubicBezTo>
                      <a:cubicBezTo>
                        <a:pt x="2634225" y="-4148"/>
                        <a:pt x="2904540" y="-22102"/>
                        <a:pt x="3096000" y="0"/>
                      </a:cubicBezTo>
                      <a:cubicBezTo>
                        <a:pt x="3287460" y="22102"/>
                        <a:pt x="3446984" y="20696"/>
                        <a:pt x="3780000" y="0"/>
                      </a:cubicBezTo>
                      <a:cubicBezTo>
                        <a:pt x="3964664" y="-34460"/>
                        <a:pt x="4145542" y="173133"/>
                        <a:pt x="4140000" y="360000"/>
                      </a:cubicBezTo>
                      <a:lnTo>
                        <a:pt x="4140000" y="360000"/>
                      </a:lnTo>
                      <a:cubicBezTo>
                        <a:pt x="4149113" y="537533"/>
                        <a:pt x="3941626" y="708935"/>
                        <a:pt x="3780000" y="720000"/>
                      </a:cubicBezTo>
                      <a:cubicBezTo>
                        <a:pt x="3526763" y="743529"/>
                        <a:pt x="3347563" y="687551"/>
                        <a:pt x="3130200" y="720000"/>
                      </a:cubicBezTo>
                      <a:cubicBezTo>
                        <a:pt x="2912837" y="752449"/>
                        <a:pt x="2759722" y="740047"/>
                        <a:pt x="2480400" y="720000"/>
                      </a:cubicBezTo>
                      <a:cubicBezTo>
                        <a:pt x="2201078" y="699953"/>
                        <a:pt x="2052504" y="697404"/>
                        <a:pt x="1864800" y="720000"/>
                      </a:cubicBezTo>
                      <a:cubicBezTo>
                        <a:pt x="1677096" y="742596"/>
                        <a:pt x="1374852" y="691299"/>
                        <a:pt x="1249200" y="720000"/>
                      </a:cubicBezTo>
                      <a:cubicBezTo>
                        <a:pt x="1123548" y="748701"/>
                        <a:pt x="775728" y="75787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6" name="Picture 15">
                <a:extLst>
                  <a:ext uri="{FF2B5EF4-FFF2-40B4-BE49-F238E27FC236}">
                    <a16:creationId xmlns:a16="http://schemas.microsoft.com/office/drawing/2014/main" id="{BF123AB8-B2ED-8923-5403-F955C66B09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4" name="TextBox 13">
              <a:extLst>
                <a:ext uri="{FF2B5EF4-FFF2-40B4-BE49-F238E27FC236}">
                  <a16:creationId xmlns:a16="http://schemas.microsoft.com/office/drawing/2014/main" id="{95DF81B1-3675-6D01-D743-576A80CFA276}"/>
                </a:ext>
              </a:extLst>
            </p:cNvPr>
            <p:cNvSpPr txBox="1"/>
            <p:nvPr/>
          </p:nvSpPr>
          <p:spPr>
            <a:xfrm>
              <a:off x="1658714" y="560279"/>
              <a:ext cx="3492062" cy="769441"/>
            </a:xfrm>
            <a:prstGeom prst="rect">
              <a:avLst/>
            </a:prstGeom>
            <a:noFill/>
            <a:ln>
              <a:noFill/>
            </a:ln>
          </p:spPr>
          <p:txBody>
            <a:bodyPr wrap="square" rtlCol="0">
              <a:spAutoFit/>
            </a:bodyPr>
            <a:lstStyle/>
            <a:p>
              <a:r>
                <a:rPr lang="en-US" sz="4400">
                  <a:solidFill>
                    <a:srgbClr val="249D62"/>
                  </a:solidFill>
                  <a:latin typeface="iCiel Ciaobella" pitchFamily="50" charset="0"/>
                </a:rPr>
                <a:t>Viết câu ứng dụng</a:t>
              </a:r>
            </a:p>
          </p:txBody>
        </p:sp>
      </p:grpSp>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5"/>
          <a:stretch>
            <a:fillRect/>
          </a:stretch>
        </p:blipFill>
        <p:spPr>
          <a:xfrm>
            <a:off x="9503205" y="4517999"/>
            <a:ext cx="2688794" cy="2340000"/>
          </a:xfrm>
          <a:prstGeom prst="rect">
            <a:avLst/>
          </a:prstGeom>
        </p:spPr>
      </p:pic>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6"/>
          <a:stretch>
            <a:fillRect/>
          </a:stretch>
        </p:blipFill>
        <p:spPr>
          <a:xfrm>
            <a:off x="0" y="4517999"/>
            <a:ext cx="6172922" cy="2340000"/>
          </a:xfrm>
          <a:prstGeom prst="rect">
            <a:avLst/>
          </a:prstGeom>
        </p:spPr>
      </p:pic>
      <p:pic>
        <p:nvPicPr>
          <p:cNvPr id="24" name="Picture 23">
            <a:extLst>
              <a:ext uri="{FF2B5EF4-FFF2-40B4-BE49-F238E27FC236}">
                <a16:creationId xmlns:a16="http://schemas.microsoft.com/office/drawing/2014/main" id="{D11B9E19-588C-03B5-4BF1-34C7E4E7856E}"/>
              </a:ext>
            </a:extLst>
          </p:cNvPr>
          <p:cNvPicPr>
            <a:picLocks noChangeAspect="1"/>
          </p:cNvPicPr>
          <p:nvPr/>
        </p:nvPicPr>
        <p:blipFill>
          <a:blip r:embed="rId7"/>
          <a:stretch>
            <a:fillRect/>
          </a:stretch>
        </p:blipFill>
        <p:spPr>
          <a:xfrm>
            <a:off x="9903197" y="2799000"/>
            <a:ext cx="1772800" cy="3600000"/>
          </a:xfrm>
          <a:prstGeom prst="rect">
            <a:avLst/>
          </a:prstGeom>
        </p:spPr>
      </p:pic>
      <p:grpSp>
        <p:nvGrpSpPr>
          <p:cNvPr id="25" name="Group 24">
            <a:extLst>
              <a:ext uri="{FF2B5EF4-FFF2-40B4-BE49-F238E27FC236}">
                <a16:creationId xmlns:a16="http://schemas.microsoft.com/office/drawing/2014/main" id="{A6F76227-C5DC-FD55-6930-6941A70BD8EC}"/>
              </a:ext>
            </a:extLst>
          </p:cNvPr>
          <p:cNvGrpSpPr/>
          <p:nvPr/>
        </p:nvGrpSpPr>
        <p:grpSpPr>
          <a:xfrm>
            <a:off x="7935197" y="324071"/>
            <a:ext cx="3420000" cy="3420000"/>
            <a:chOff x="7809698" y="585143"/>
            <a:chExt cx="3420000" cy="3420000"/>
          </a:xfrm>
        </p:grpSpPr>
        <p:pic>
          <p:nvPicPr>
            <p:cNvPr id="28" name="Picture 27">
              <a:extLst>
                <a:ext uri="{FF2B5EF4-FFF2-40B4-BE49-F238E27FC236}">
                  <a16:creationId xmlns:a16="http://schemas.microsoft.com/office/drawing/2014/main" id="{46A80773-0363-F6F1-4889-1A5E88782AA5}"/>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9" name="TextBox 28">
              <a:extLst>
                <a:ext uri="{FF2B5EF4-FFF2-40B4-BE49-F238E27FC236}">
                  <a16:creationId xmlns:a16="http://schemas.microsoft.com/office/drawing/2014/main" id="{48F6F6C9-CAF7-F598-1C54-99CA054B8C73}"/>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pic>
        <p:nvPicPr>
          <p:cNvPr id="35" name="Picture 34">
            <a:extLst>
              <a:ext uri="{FF2B5EF4-FFF2-40B4-BE49-F238E27FC236}">
                <a16:creationId xmlns:a16="http://schemas.microsoft.com/office/drawing/2014/main" id="{72BC8374-2484-D44A-6564-7810DB314B91}"/>
              </a:ext>
            </a:extLst>
          </p:cNvPr>
          <p:cNvPicPr>
            <a:picLocks noChangeAspect="1"/>
          </p:cNvPicPr>
          <p:nvPr/>
        </p:nvPicPr>
        <p:blipFill>
          <a:blip r:embed="rId9"/>
          <a:stretch>
            <a:fillRect/>
          </a:stretch>
        </p:blipFill>
        <p:spPr>
          <a:xfrm>
            <a:off x="8231341" y="3257213"/>
            <a:ext cx="1436581" cy="1980000"/>
          </a:xfrm>
          <a:prstGeom prst="rect">
            <a:avLst/>
          </a:prstGeom>
          <a:effectLst>
            <a:innerShdw blurRad="38100" dist="38100" dir="10800000">
              <a:schemeClr val="tx1">
                <a:lumMod val="65000"/>
                <a:lumOff val="35000"/>
                <a:alpha val="30000"/>
              </a:schemeClr>
            </a:innerShdw>
          </a:effectLst>
        </p:spPr>
      </p:pic>
      <p:pic>
        <p:nvPicPr>
          <p:cNvPr id="36" name="Picture 35">
            <a:extLst>
              <a:ext uri="{FF2B5EF4-FFF2-40B4-BE49-F238E27FC236}">
                <a16:creationId xmlns:a16="http://schemas.microsoft.com/office/drawing/2014/main" id="{D28E2C7A-2BF7-F464-B471-A394E3BBCFF6}"/>
              </a:ext>
            </a:extLst>
          </p:cNvPr>
          <p:cNvPicPr>
            <a:picLocks noChangeAspect="1"/>
          </p:cNvPicPr>
          <p:nvPr/>
        </p:nvPicPr>
        <p:blipFill>
          <a:blip r:embed="rId10"/>
          <a:stretch>
            <a:fillRect/>
          </a:stretch>
        </p:blipFill>
        <p:spPr>
          <a:xfrm>
            <a:off x="553230" y="1455720"/>
            <a:ext cx="7567454" cy="2340000"/>
          </a:xfrm>
          <a:prstGeom prst="rect">
            <a:avLst/>
          </a:prstGeom>
        </p:spPr>
      </p:pic>
      <p:grpSp>
        <p:nvGrpSpPr>
          <p:cNvPr id="30" name="Group 29">
            <a:extLst>
              <a:ext uri="{FF2B5EF4-FFF2-40B4-BE49-F238E27FC236}">
                <a16:creationId xmlns:a16="http://schemas.microsoft.com/office/drawing/2014/main" id="{00212FE7-4891-2307-92D0-237645DD7CFF}"/>
              </a:ext>
            </a:extLst>
          </p:cNvPr>
          <p:cNvGrpSpPr/>
          <p:nvPr/>
        </p:nvGrpSpPr>
        <p:grpSpPr>
          <a:xfrm>
            <a:off x="4872683" y="3797999"/>
            <a:ext cx="2953684" cy="3060000"/>
            <a:chOff x="0" y="3798000"/>
            <a:chExt cx="2953684" cy="3060000"/>
          </a:xfrm>
        </p:grpSpPr>
        <p:pic>
          <p:nvPicPr>
            <p:cNvPr id="33" name="Picture 32" descr="Graphical user interface, application&#10;&#10;Description automatically generated">
              <a:extLst>
                <a:ext uri="{FF2B5EF4-FFF2-40B4-BE49-F238E27FC236}">
                  <a16:creationId xmlns:a16="http://schemas.microsoft.com/office/drawing/2014/main" id="{C38FF663-3424-E68F-C705-7F695DB4DCA1}"/>
                </a:ext>
              </a:extLst>
            </p:cNvPr>
            <p:cNvPicPr>
              <a:picLocks noChangeAspect="1"/>
            </p:cNvPicPr>
            <p:nvPr/>
          </p:nvPicPr>
          <p:blipFill rotWithShape="1">
            <a:blip r:embed="rId11">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34" name="TextBox 33">
              <a:extLst>
                <a:ext uri="{FF2B5EF4-FFF2-40B4-BE49-F238E27FC236}">
                  <a16:creationId xmlns:a16="http://schemas.microsoft.com/office/drawing/2014/main" id="{B91C4961-AE27-7391-E71E-07643C3B083A}"/>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cxnSp>
        <p:nvCxnSpPr>
          <p:cNvPr id="37" name="Straight Arrow Connector 36">
            <a:extLst>
              <a:ext uri="{FF2B5EF4-FFF2-40B4-BE49-F238E27FC236}">
                <a16:creationId xmlns:a16="http://schemas.microsoft.com/office/drawing/2014/main" id="{91BDE572-7CE3-E88B-2733-CCC8CBECC7A2}"/>
              </a:ext>
            </a:extLst>
          </p:cNvPr>
          <p:cNvCxnSpPr>
            <a:cxnSpLocks/>
          </p:cNvCxnSpPr>
          <p:nvPr/>
        </p:nvCxnSpPr>
        <p:spPr>
          <a:xfrm flipV="1">
            <a:off x="553230" y="2033329"/>
            <a:ext cx="1166332" cy="37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CDD7105-629C-11D4-8E8B-0EC07A2C18AF}"/>
              </a:ext>
            </a:extLst>
          </p:cNvPr>
          <p:cNvSpPr txBox="1"/>
          <p:nvPr/>
        </p:nvSpPr>
        <p:spPr>
          <a:xfrm>
            <a:off x="836803" y="1466909"/>
            <a:ext cx="710443" cy="584775"/>
          </a:xfrm>
          <a:prstGeom prst="rect">
            <a:avLst/>
          </a:prstGeom>
          <a:noFill/>
        </p:spPr>
        <p:txBody>
          <a:bodyPr wrap="square" rtlCol="0">
            <a:spAutoFit/>
          </a:bodyPr>
          <a:lstStyle/>
          <a:p>
            <a:r>
              <a:rPr lang="en-US" sz="3200">
                <a:solidFill>
                  <a:srgbClr val="FF3399"/>
                </a:solidFill>
              </a:rPr>
              <a:t>2 ô</a:t>
            </a:r>
          </a:p>
        </p:txBody>
      </p:sp>
      <p:sp>
        <p:nvSpPr>
          <p:cNvPr id="42" name="TextBox 41">
            <a:extLst>
              <a:ext uri="{FF2B5EF4-FFF2-40B4-BE49-F238E27FC236}">
                <a16:creationId xmlns:a16="http://schemas.microsoft.com/office/drawing/2014/main" id="{175862C5-2988-B9D9-14FF-3DC6999DF38A}"/>
              </a:ext>
            </a:extLst>
          </p:cNvPr>
          <p:cNvSpPr txBox="1"/>
          <p:nvPr/>
        </p:nvSpPr>
        <p:spPr>
          <a:xfrm>
            <a:off x="481581" y="2037041"/>
            <a:ext cx="710443" cy="584775"/>
          </a:xfrm>
          <a:prstGeom prst="rect">
            <a:avLst/>
          </a:prstGeom>
          <a:noFill/>
        </p:spPr>
        <p:txBody>
          <a:bodyPr wrap="square" rtlCol="0">
            <a:spAutoFit/>
          </a:bodyPr>
          <a:lstStyle/>
          <a:p>
            <a:r>
              <a:rPr lang="en-US" sz="3200">
                <a:solidFill>
                  <a:srgbClr val="FF3399"/>
                </a:solidFill>
              </a:rPr>
              <a:t>1 ô</a:t>
            </a:r>
          </a:p>
        </p:txBody>
      </p:sp>
      <p:cxnSp>
        <p:nvCxnSpPr>
          <p:cNvPr id="38" name="Straight Arrow Connector 37">
            <a:extLst>
              <a:ext uri="{FF2B5EF4-FFF2-40B4-BE49-F238E27FC236}">
                <a16:creationId xmlns:a16="http://schemas.microsoft.com/office/drawing/2014/main" id="{47C23F59-EDE9-5C7C-AB5D-CA88BBDFC6A4}"/>
              </a:ext>
            </a:extLst>
          </p:cNvPr>
          <p:cNvCxnSpPr>
            <a:cxnSpLocks/>
          </p:cNvCxnSpPr>
          <p:nvPr/>
        </p:nvCxnSpPr>
        <p:spPr>
          <a:xfrm>
            <a:off x="553230" y="2612784"/>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77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0BCAC66-FD0E-DEC4-8609-E34FD2A99EB5}"/>
              </a:ext>
            </a:extLst>
          </p:cNvPr>
          <p:cNvPicPr>
            <a:picLocks noChangeAspect="1"/>
          </p:cNvPicPr>
          <p:nvPr/>
        </p:nvPicPr>
        <p:blipFill rotWithShape="1">
          <a:blip r:embed="rId2"/>
          <a:srcRect t="2576" b="7425"/>
          <a:stretch/>
        </p:blipFill>
        <p:spPr>
          <a:xfrm>
            <a:off x="-48711" y="0"/>
            <a:ext cx="12191999" cy="6858000"/>
          </a:xfrm>
          <a:prstGeom prst="rect">
            <a:avLst/>
          </a:prstGeom>
        </p:spPr>
      </p:pic>
      <p:sp>
        <p:nvSpPr>
          <p:cNvPr id="26" name="Rectangle: Rounded Corners 25">
            <a:extLst>
              <a:ext uri="{FF2B5EF4-FFF2-40B4-BE49-F238E27FC236}">
                <a16:creationId xmlns:a16="http://schemas.microsoft.com/office/drawing/2014/main" id="{35C5956A-C32F-C917-0DFB-30A0F51A5BD7}"/>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249D62"/>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667A166B-2740-AFA9-EB31-C8ACC12A2827}"/>
              </a:ext>
            </a:extLst>
          </p:cNvPr>
          <p:cNvPicPr>
            <a:picLocks noChangeAspect="1"/>
          </p:cNvPicPr>
          <p:nvPr/>
        </p:nvPicPr>
        <p:blipFill>
          <a:blip r:embed="rId3"/>
          <a:stretch>
            <a:fillRect/>
          </a:stretch>
        </p:blipFill>
        <p:spPr>
          <a:xfrm>
            <a:off x="0" y="-2"/>
            <a:ext cx="3546155" cy="2268000"/>
          </a:xfrm>
          <a:prstGeom prst="rect">
            <a:avLst/>
          </a:prstGeom>
        </p:spPr>
      </p:pic>
      <p:pic>
        <p:nvPicPr>
          <p:cNvPr id="7" name="Picture 6">
            <a:extLst>
              <a:ext uri="{FF2B5EF4-FFF2-40B4-BE49-F238E27FC236}">
                <a16:creationId xmlns:a16="http://schemas.microsoft.com/office/drawing/2014/main" id="{106A3366-8D3F-AA0F-FFA6-50CF0D7154E0}"/>
              </a:ext>
            </a:extLst>
          </p:cNvPr>
          <p:cNvPicPr>
            <a:picLocks noChangeAspect="1"/>
          </p:cNvPicPr>
          <p:nvPr/>
        </p:nvPicPr>
        <p:blipFill>
          <a:blip r:embed="rId4"/>
          <a:stretch>
            <a:fillRect/>
          </a:stretch>
        </p:blipFill>
        <p:spPr>
          <a:xfrm>
            <a:off x="9503205" y="4517999"/>
            <a:ext cx="2688794" cy="2340000"/>
          </a:xfrm>
          <a:prstGeom prst="rect">
            <a:avLst/>
          </a:prstGeom>
        </p:spPr>
      </p:pic>
      <p:pic>
        <p:nvPicPr>
          <p:cNvPr id="23" name="Picture 22">
            <a:extLst>
              <a:ext uri="{FF2B5EF4-FFF2-40B4-BE49-F238E27FC236}">
                <a16:creationId xmlns:a16="http://schemas.microsoft.com/office/drawing/2014/main" id="{D7B475F4-9602-C815-6C07-3926BECBE510}"/>
              </a:ext>
            </a:extLst>
          </p:cNvPr>
          <p:cNvPicPr>
            <a:picLocks noChangeAspect="1"/>
          </p:cNvPicPr>
          <p:nvPr/>
        </p:nvPicPr>
        <p:blipFill>
          <a:blip r:embed="rId5"/>
          <a:stretch>
            <a:fillRect/>
          </a:stretch>
        </p:blipFill>
        <p:spPr>
          <a:xfrm>
            <a:off x="0" y="4517999"/>
            <a:ext cx="6172922" cy="2340000"/>
          </a:xfrm>
          <a:prstGeom prst="rect">
            <a:avLst/>
          </a:prstGeom>
        </p:spPr>
      </p:pic>
      <p:pic>
        <p:nvPicPr>
          <p:cNvPr id="31" name="Picture 30">
            <a:extLst>
              <a:ext uri="{FF2B5EF4-FFF2-40B4-BE49-F238E27FC236}">
                <a16:creationId xmlns:a16="http://schemas.microsoft.com/office/drawing/2014/main" id="{A10CC309-8EE8-3283-FD3F-269365E08B67}"/>
              </a:ext>
            </a:extLst>
          </p:cNvPr>
          <p:cNvPicPr>
            <a:picLocks noChangeAspect="1"/>
          </p:cNvPicPr>
          <p:nvPr/>
        </p:nvPicPr>
        <p:blipFill>
          <a:blip r:embed="rId6"/>
          <a:stretch>
            <a:fillRect/>
          </a:stretch>
        </p:blipFill>
        <p:spPr>
          <a:xfrm>
            <a:off x="3919539" y="459464"/>
            <a:ext cx="4352921" cy="938865"/>
          </a:xfrm>
          <a:prstGeom prst="rect">
            <a:avLst/>
          </a:prstGeom>
        </p:spPr>
      </p:pic>
      <p:pic>
        <p:nvPicPr>
          <p:cNvPr id="32" name="Picture 31">
            <a:extLst>
              <a:ext uri="{FF2B5EF4-FFF2-40B4-BE49-F238E27FC236}">
                <a16:creationId xmlns:a16="http://schemas.microsoft.com/office/drawing/2014/main" id="{DDB6EE9B-8306-008E-ADFD-640646281630}"/>
              </a:ext>
            </a:extLst>
          </p:cNvPr>
          <p:cNvPicPr>
            <a:picLocks noChangeAspect="1"/>
          </p:cNvPicPr>
          <p:nvPr/>
        </p:nvPicPr>
        <p:blipFill>
          <a:blip r:embed="rId7"/>
          <a:stretch>
            <a:fillRect/>
          </a:stretch>
        </p:blipFill>
        <p:spPr>
          <a:xfrm>
            <a:off x="5317905" y="1392828"/>
            <a:ext cx="5903288" cy="1764000"/>
          </a:xfrm>
          <a:prstGeom prst="rect">
            <a:avLst/>
          </a:prstGeom>
        </p:spPr>
      </p:pic>
      <p:pic>
        <p:nvPicPr>
          <p:cNvPr id="40" name="Picture 39">
            <a:extLst>
              <a:ext uri="{FF2B5EF4-FFF2-40B4-BE49-F238E27FC236}">
                <a16:creationId xmlns:a16="http://schemas.microsoft.com/office/drawing/2014/main" id="{E755FF55-2B38-90B8-97BC-F179B596089E}"/>
              </a:ext>
            </a:extLst>
          </p:cNvPr>
          <p:cNvPicPr>
            <a:picLocks noChangeAspect="1"/>
          </p:cNvPicPr>
          <p:nvPr/>
        </p:nvPicPr>
        <p:blipFill>
          <a:blip r:embed="rId8"/>
          <a:stretch>
            <a:fillRect/>
          </a:stretch>
        </p:blipFill>
        <p:spPr>
          <a:xfrm>
            <a:off x="975011" y="3031682"/>
            <a:ext cx="5815961" cy="1764000"/>
          </a:xfrm>
          <a:prstGeom prst="rect">
            <a:avLst/>
          </a:prstGeom>
        </p:spPr>
      </p:pic>
      <p:pic>
        <p:nvPicPr>
          <p:cNvPr id="41" name="Picture 40">
            <a:extLst>
              <a:ext uri="{FF2B5EF4-FFF2-40B4-BE49-F238E27FC236}">
                <a16:creationId xmlns:a16="http://schemas.microsoft.com/office/drawing/2014/main" id="{601EB2FF-E75B-0BD8-94B8-73370C941E31}"/>
              </a:ext>
            </a:extLst>
          </p:cNvPr>
          <p:cNvPicPr>
            <a:picLocks noChangeAspect="1"/>
          </p:cNvPicPr>
          <p:nvPr/>
        </p:nvPicPr>
        <p:blipFill>
          <a:blip r:embed="rId9"/>
          <a:stretch>
            <a:fillRect/>
          </a:stretch>
        </p:blipFill>
        <p:spPr>
          <a:xfrm>
            <a:off x="4371492" y="4670536"/>
            <a:ext cx="5968382" cy="1728000"/>
          </a:xfrm>
          <a:prstGeom prst="rect">
            <a:avLst/>
          </a:prstGeom>
        </p:spPr>
      </p:pic>
    </p:spTree>
    <p:extLst>
      <p:ext uri="{BB962C8B-B14F-4D97-AF65-F5344CB8AC3E}">
        <p14:creationId xmlns:p14="http://schemas.microsoft.com/office/powerpoint/2010/main" val="2240880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687D3F-79A3-EC6B-8B6A-2F4C5A44ADF2}"/>
              </a:ext>
            </a:extLst>
          </p:cNvPr>
          <p:cNvPicPr>
            <a:picLocks noChangeAspect="1"/>
          </p:cNvPicPr>
          <p:nvPr/>
        </p:nvPicPr>
        <p:blipFill rotWithShape="1">
          <a:blip r:embed="rId2"/>
          <a:srcRect t="6032" b="4017"/>
          <a:stretch/>
        </p:blipFill>
        <p:spPr>
          <a:xfrm>
            <a:off x="0" y="0"/>
            <a:ext cx="12197279" cy="6858000"/>
          </a:xfrm>
          <a:prstGeom prst="rect">
            <a:avLst/>
          </a:prstGeom>
        </p:spPr>
      </p:pic>
      <p:pic>
        <p:nvPicPr>
          <p:cNvPr id="9" name="Picture 8">
            <a:extLst>
              <a:ext uri="{FF2B5EF4-FFF2-40B4-BE49-F238E27FC236}">
                <a16:creationId xmlns:a16="http://schemas.microsoft.com/office/drawing/2014/main" id="{9048078B-4C6B-15F7-86A5-22C597A70F19}"/>
              </a:ext>
            </a:extLst>
          </p:cNvPr>
          <p:cNvPicPr>
            <a:picLocks noChangeAspect="1"/>
          </p:cNvPicPr>
          <p:nvPr/>
        </p:nvPicPr>
        <p:blipFill>
          <a:blip r:embed="rId3"/>
          <a:stretch>
            <a:fillRect/>
          </a:stretch>
        </p:blipFill>
        <p:spPr>
          <a:xfrm flipH="1">
            <a:off x="8645845" y="0"/>
            <a:ext cx="3546155" cy="2268000"/>
          </a:xfrm>
          <a:prstGeom prst="rect">
            <a:avLst/>
          </a:prstGeom>
        </p:spPr>
      </p:pic>
      <p:pic>
        <p:nvPicPr>
          <p:cNvPr id="21" name="Picture 20">
            <a:extLst>
              <a:ext uri="{FF2B5EF4-FFF2-40B4-BE49-F238E27FC236}">
                <a16:creationId xmlns:a16="http://schemas.microsoft.com/office/drawing/2014/main" id="{97F36CD2-D06D-C58F-D334-73E7810EA246}"/>
              </a:ext>
            </a:extLst>
          </p:cNvPr>
          <p:cNvPicPr>
            <a:picLocks noChangeAspect="1"/>
          </p:cNvPicPr>
          <p:nvPr/>
        </p:nvPicPr>
        <p:blipFill rotWithShape="1">
          <a:blip r:embed="rId4">
            <a:extLst>
              <a:ext uri="{28A0092B-C50C-407E-A947-70E740481C1C}">
                <a14:useLocalDpi xmlns:a14="http://schemas.microsoft.com/office/drawing/2010/main" val="0"/>
              </a:ext>
            </a:extLst>
          </a:blip>
          <a:srcRect l="3889" t="17563" r="3889" b="17563"/>
          <a:stretch/>
        </p:blipFill>
        <p:spPr>
          <a:xfrm>
            <a:off x="0" y="547756"/>
            <a:ext cx="7164624" cy="5040000"/>
          </a:xfrm>
          <a:prstGeom prst="rect">
            <a:avLst/>
          </a:prstGeom>
          <a:effectLst>
            <a:innerShdw blurRad="63500">
              <a:schemeClr val="bg1">
                <a:lumMod val="65000"/>
              </a:schemeClr>
            </a:innerShdw>
          </a:effectLst>
        </p:spPr>
      </p:pic>
      <p:sp>
        <p:nvSpPr>
          <p:cNvPr id="22" name="TextBox 21">
            <a:extLst>
              <a:ext uri="{FF2B5EF4-FFF2-40B4-BE49-F238E27FC236}">
                <a16:creationId xmlns:a16="http://schemas.microsoft.com/office/drawing/2014/main" id="{96D27BE9-C081-47BF-DFAB-16564415B411}"/>
              </a:ext>
            </a:extLst>
          </p:cNvPr>
          <p:cNvSpPr txBox="1"/>
          <p:nvPr/>
        </p:nvSpPr>
        <p:spPr>
          <a:xfrm>
            <a:off x="1680587" y="1747739"/>
            <a:ext cx="3943055" cy="2123658"/>
          </a:xfrm>
          <a:prstGeom prst="rect">
            <a:avLst/>
          </a:prstGeom>
          <a:noFill/>
          <a:effectLst/>
        </p:spPr>
        <p:txBody>
          <a:bodyPr wrap="square" rtlCol="0">
            <a:spAutoFit/>
          </a:bodyPr>
          <a:lstStyle/>
          <a:p>
            <a:pPr algn="ctr">
              <a:buClr>
                <a:srgbClr val="000000"/>
              </a:buClr>
              <a:buFont typeface="Arial"/>
              <a:buNone/>
            </a:pPr>
            <a:r>
              <a:rPr lang="en-US" sz="6600" kern="0">
                <a:solidFill>
                  <a:srgbClr val="FF4949"/>
                </a:solidFill>
                <a:effectLst>
                  <a:glow>
                    <a:schemeClr val="accent1">
                      <a:alpha val="40000"/>
                    </a:schemeClr>
                  </a:glow>
                </a:effectLst>
                <a:latin typeface="iCiel Ciaobella" pitchFamily="50" charset="0"/>
                <a:cs typeface="Arial"/>
                <a:sym typeface="Arial"/>
              </a:rPr>
              <a:t>Luyện viết thêm</a:t>
            </a:r>
            <a:endParaRPr lang="en-US" sz="6600" b="1" kern="0" dirty="0">
              <a:solidFill>
                <a:srgbClr val="FF4949"/>
              </a:solidFill>
              <a:effectLst>
                <a:glow>
                  <a:schemeClr val="accent1">
                    <a:alpha val="40000"/>
                  </a:schemeClr>
                </a:glow>
              </a:effectLst>
              <a:latin typeface="HP001 5 hàng" panose="020B0603050302020204" pitchFamily="34" charset="0"/>
              <a:cs typeface="Arial"/>
              <a:sym typeface="Arial"/>
            </a:endParaRPr>
          </a:p>
        </p:txBody>
      </p:sp>
      <p:pic>
        <p:nvPicPr>
          <p:cNvPr id="17" name="Picture 16">
            <a:extLst>
              <a:ext uri="{FF2B5EF4-FFF2-40B4-BE49-F238E27FC236}">
                <a16:creationId xmlns:a16="http://schemas.microsoft.com/office/drawing/2014/main" id="{06AF0FE4-8F31-43A9-B0B1-C861E54EB39D}"/>
              </a:ext>
            </a:extLst>
          </p:cNvPr>
          <p:cNvPicPr>
            <a:picLocks noChangeAspect="1"/>
          </p:cNvPicPr>
          <p:nvPr/>
        </p:nvPicPr>
        <p:blipFill rotWithShape="1">
          <a:blip r:embed="rId5"/>
          <a:srcRect r="49956"/>
          <a:stretch/>
        </p:blipFill>
        <p:spPr>
          <a:xfrm>
            <a:off x="0" y="4518000"/>
            <a:ext cx="5396375" cy="2340000"/>
          </a:xfrm>
          <a:prstGeom prst="rect">
            <a:avLst/>
          </a:prstGeom>
        </p:spPr>
      </p:pic>
      <p:pic>
        <p:nvPicPr>
          <p:cNvPr id="20" name="Picture 19">
            <a:extLst>
              <a:ext uri="{FF2B5EF4-FFF2-40B4-BE49-F238E27FC236}">
                <a16:creationId xmlns:a16="http://schemas.microsoft.com/office/drawing/2014/main" id="{0D52FB66-1CE4-9961-B114-D81090E13B46}"/>
              </a:ext>
            </a:extLst>
          </p:cNvPr>
          <p:cNvPicPr>
            <a:picLocks noChangeAspect="1"/>
          </p:cNvPicPr>
          <p:nvPr/>
        </p:nvPicPr>
        <p:blipFill>
          <a:blip r:embed="rId6"/>
          <a:stretch>
            <a:fillRect/>
          </a:stretch>
        </p:blipFill>
        <p:spPr>
          <a:xfrm>
            <a:off x="7939432" y="1198912"/>
            <a:ext cx="3477760" cy="3960000"/>
          </a:xfrm>
          <a:prstGeom prst="rect">
            <a:avLst/>
          </a:prstGeom>
        </p:spPr>
      </p:pic>
      <p:pic>
        <p:nvPicPr>
          <p:cNvPr id="11" name="Picture 10">
            <a:extLst>
              <a:ext uri="{FF2B5EF4-FFF2-40B4-BE49-F238E27FC236}">
                <a16:creationId xmlns:a16="http://schemas.microsoft.com/office/drawing/2014/main" id="{31B89708-6A52-B0F8-FBFF-98D80A547949}"/>
              </a:ext>
            </a:extLst>
          </p:cNvPr>
          <p:cNvPicPr>
            <a:picLocks noChangeAspect="1"/>
          </p:cNvPicPr>
          <p:nvPr/>
        </p:nvPicPr>
        <p:blipFill rotWithShape="1">
          <a:blip r:embed="rId5"/>
          <a:srcRect l="50000"/>
          <a:stretch/>
        </p:blipFill>
        <p:spPr>
          <a:xfrm>
            <a:off x="6800292" y="4518000"/>
            <a:ext cx="5391708" cy="2340000"/>
          </a:xfrm>
          <a:prstGeom prst="rect">
            <a:avLst/>
          </a:prstGeom>
        </p:spPr>
      </p:pic>
    </p:spTree>
    <p:extLst>
      <p:ext uri="{BB962C8B-B14F-4D97-AF65-F5344CB8AC3E}">
        <p14:creationId xmlns:p14="http://schemas.microsoft.com/office/powerpoint/2010/main" val="264415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687D3F-79A3-EC6B-8B6A-2F4C5A44ADF2}"/>
              </a:ext>
            </a:extLst>
          </p:cNvPr>
          <p:cNvPicPr>
            <a:picLocks noChangeAspect="1"/>
          </p:cNvPicPr>
          <p:nvPr/>
        </p:nvPicPr>
        <p:blipFill rotWithShape="1">
          <a:blip r:embed="rId2"/>
          <a:srcRect t="6032" b="4017"/>
          <a:stretch/>
        </p:blipFill>
        <p:spPr>
          <a:xfrm>
            <a:off x="0" y="0"/>
            <a:ext cx="12197279" cy="6858000"/>
          </a:xfrm>
          <a:prstGeom prst="rect">
            <a:avLst/>
          </a:prstGeom>
        </p:spPr>
      </p:pic>
      <p:sp>
        <p:nvSpPr>
          <p:cNvPr id="16" name="Rectangle: Rounded Corners 15">
            <a:extLst>
              <a:ext uri="{FF2B5EF4-FFF2-40B4-BE49-F238E27FC236}">
                <a16:creationId xmlns:a16="http://schemas.microsoft.com/office/drawing/2014/main" id="{037B9BA8-08C1-AE19-5EFF-E86FE378DA56}"/>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116344"/>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1B89708-6A52-B0F8-FBFF-98D80A547949}"/>
              </a:ext>
            </a:extLst>
          </p:cNvPr>
          <p:cNvPicPr>
            <a:picLocks noChangeAspect="1"/>
          </p:cNvPicPr>
          <p:nvPr/>
        </p:nvPicPr>
        <p:blipFill rotWithShape="1">
          <a:blip r:embed="rId3"/>
          <a:srcRect l="50000"/>
          <a:stretch/>
        </p:blipFill>
        <p:spPr>
          <a:xfrm>
            <a:off x="6800292" y="4518000"/>
            <a:ext cx="5391708" cy="2340000"/>
          </a:xfrm>
          <a:prstGeom prst="rect">
            <a:avLst/>
          </a:prstGeom>
        </p:spPr>
      </p:pic>
      <p:pic>
        <p:nvPicPr>
          <p:cNvPr id="17" name="Picture 16">
            <a:extLst>
              <a:ext uri="{FF2B5EF4-FFF2-40B4-BE49-F238E27FC236}">
                <a16:creationId xmlns:a16="http://schemas.microsoft.com/office/drawing/2014/main" id="{06AF0FE4-8F31-43A9-B0B1-C861E54EB39D}"/>
              </a:ext>
            </a:extLst>
          </p:cNvPr>
          <p:cNvPicPr>
            <a:picLocks noChangeAspect="1"/>
          </p:cNvPicPr>
          <p:nvPr/>
        </p:nvPicPr>
        <p:blipFill rotWithShape="1">
          <a:blip r:embed="rId3"/>
          <a:srcRect r="49956"/>
          <a:stretch/>
        </p:blipFill>
        <p:spPr>
          <a:xfrm>
            <a:off x="0" y="4518000"/>
            <a:ext cx="5396375" cy="2340000"/>
          </a:xfrm>
          <a:prstGeom prst="rect">
            <a:avLst/>
          </a:prstGeom>
        </p:spPr>
      </p:pic>
      <p:grpSp>
        <p:nvGrpSpPr>
          <p:cNvPr id="13" name="Group 12">
            <a:extLst>
              <a:ext uri="{FF2B5EF4-FFF2-40B4-BE49-F238E27FC236}">
                <a16:creationId xmlns:a16="http://schemas.microsoft.com/office/drawing/2014/main" id="{27B460BD-8E33-14AF-C9CD-48034D50645C}"/>
              </a:ext>
            </a:extLst>
          </p:cNvPr>
          <p:cNvGrpSpPr/>
          <p:nvPr/>
        </p:nvGrpSpPr>
        <p:grpSpPr>
          <a:xfrm>
            <a:off x="516003" y="459000"/>
            <a:ext cx="4634773" cy="972000"/>
            <a:chOff x="516003" y="459000"/>
            <a:chExt cx="4634773" cy="972000"/>
          </a:xfrm>
        </p:grpSpPr>
        <p:grpSp>
          <p:nvGrpSpPr>
            <p:cNvPr id="14" name="Group 13">
              <a:extLst>
                <a:ext uri="{FF2B5EF4-FFF2-40B4-BE49-F238E27FC236}">
                  <a16:creationId xmlns:a16="http://schemas.microsoft.com/office/drawing/2014/main" id="{932E35AE-C3E8-3476-09EC-FC4572A11A26}"/>
                </a:ext>
              </a:extLst>
            </p:cNvPr>
            <p:cNvGrpSpPr/>
            <p:nvPr/>
          </p:nvGrpSpPr>
          <p:grpSpPr>
            <a:xfrm>
              <a:off x="516003" y="459000"/>
              <a:ext cx="4634773" cy="972000"/>
              <a:chOff x="516003" y="459000"/>
              <a:chExt cx="4634773" cy="972000"/>
            </a:xfrm>
          </p:grpSpPr>
          <p:grpSp>
            <p:nvGrpSpPr>
              <p:cNvPr id="19" name="Group 18">
                <a:extLst>
                  <a:ext uri="{FF2B5EF4-FFF2-40B4-BE49-F238E27FC236}">
                    <a16:creationId xmlns:a16="http://schemas.microsoft.com/office/drawing/2014/main" id="{72CDB747-BD65-B491-8D29-5255DB1ACF25}"/>
                  </a:ext>
                </a:extLst>
              </p:cNvPr>
              <p:cNvGrpSpPr/>
              <p:nvPr/>
            </p:nvGrpSpPr>
            <p:grpSpPr>
              <a:xfrm>
                <a:off x="981335" y="585000"/>
                <a:ext cx="4169441" cy="783000"/>
                <a:chOff x="981335" y="585000"/>
                <a:chExt cx="4169441" cy="783000"/>
              </a:xfrm>
            </p:grpSpPr>
            <p:sp>
              <p:nvSpPr>
                <p:cNvPr id="21" name="Rectangle: Rounded Corners 20">
                  <a:extLst>
                    <a:ext uri="{FF2B5EF4-FFF2-40B4-BE49-F238E27FC236}">
                      <a16:creationId xmlns:a16="http://schemas.microsoft.com/office/drawing/2014/main" id="{6B7557DC-7B2B-F577-EA37-222070E8130C}"/>
                    </a:ext>
                  </a:extLst>
                </p:cNvPr>
                <p:cNvSpPr/>
                <p:nvPr/>
              </p:nvSpPr>
              <p:spPr>
                <a:xfrm>
                  <a:off x="1010776" y="585000"/>
                  <a:ext cx="4140000" cy="720000"/>
                </a:xfrm>
                <a:custGeom>
                  <a:avLst/>
                  <a:gdLst>
                    <a:gd name="connsiteX0" fmla="*/ 0 w 4140000"/>
                    <a:gd name="connsiteY0" fmla="*/ 360000 h 720000"/>
                    <a:gd name="connsiteX1" fmla="*/ 360000 w 4140000"/>
                    <a:gd name="connsiteY1" fmla="*/ 0 h 720000"/>
                    <a:gd name="connsiteX2" fmla="*/ 941400 w 4140000"/>
                    <a:gd name="connsiteY2" fmla="*/ 0 h 720000"/>
                    <a:gd name="connsiteX3" fmla="*/ 1557000 w 4140000"/>
                    <a:gd name="connsiteY3" fmla="*/ 0 h 720000"/>
                    <a:gd name="connsiteX4" fmla="*/ 2206800 w 4140000"/>
                    <a:gd name="connsiteY4" fmla="*/ 0 h 720000"/>
                    <a:gd name="connsiteX5" fmla="*/ 2890800 w 4140000"/>
                    <a:gd name="connsiteY5" fmla="*/ 0 h 720000"/>
                    <a:gd name="connsiteX6" fmla="*/ 3780000 w 4140000"/>
                    <a:gd name="connsiteY6" fmla="*/ 0 h 720000"/>
                    <a:gd name="connsiteX7" fmla="*/ 4140000 w 4140000"/>
                    <a:gd name="connsiteY7" fmla="*/ 360000 h 720000"/>
                    <a:gd name="connsiteX8" fmla="*/ 4140000 w 4140000"/>
                    <a:gd name="connsiteY8" fmla="*/ 360000 h 720000"/>
                    <a:gd name="connsiteX9" fmla="*/ 3780000 w 4140000"/>
                    <a:gd name="connsiteY9" fmla="*/ 720000 h 720000"/>
                    <a:gd name="connsiteX10" fmla="*/ 3198600 w 4140000"/>
                    <a:gd name="connsiteY10" fmla="*/ 720000 h 720000"/>
                    <a:gd name="connsiteX11" fmla="*/ 2480400 w 4140000"/>
                    <a:gd name="connsiteY11" fmla="*/ 720000 h 720000"/>
                    <a:gd name="connsiteX12" fmla="*/ 1830600 w 4140000"/>
                    <a:gd name="connsiteY12" fmla="*/ 720000 h 720000"/>
                    <a:gd name="connsiteX13" fmla="*/ 1180800 w 4140000"/>
                    <a:gd name="connsiteY13" fmla="*/ 720000 h 720000"/>
                    <a:gd name="connsiteX14" fmla="*/ 360000 w 4140000"/>
                    <a:gd name="connsiteY14" fmla="*/ 720000 h 720000"/>
                    <a:gd name="connsiteX15" fmla="*/ 0 w 414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720000" fill="none" extrusionOk="0">
                      <a:moveTo>
                        <a:pt x="0" y="360000"/>
                      </a:moveTo>
                      <a:cubicBezTo>
                        <a:pt x="-5689" y="163400"/>
                        <a:pt x="154029" y="-25021"/>
                        <a:pt x="360000" y="0"/>
                      </a:cubicBezTo>
                      <a:cubicBezTo>
                        <a:pt x="496118" y="1218"/>
                        <a:pt x="748183" y="-26468"/>
                        <a:pt x="941400" y="0"/>
                      </a:cubicBezTo>
                      <a:cubicBezTo>
                        <a:pt x="1134617" y="26468"/>
                        <a:pt x="1294079" y="-15828"/>
                        <a:pt x="1557000" y="0"/>
                      </a:cubicBezTo>
                      <a:cubicBezTo>
                        <a:pt x="1819921" y="15828"/>
                        <a:pt x="2050320" y="12332"/>
                        <a:pt x="2206800" y="0"/>
                      </a:cubicBezTo>
                      <a:cubicBezTo>
                        <a:pt x="2363280" y="-12332"/>
                        <a:pt x="2700175" y="-20269"/>
                        <a:pt x="2890800" y="0"/>
                      </a:cubicBezTo>
                      <a:cubicBezTo>
                        <a:pt x="3081425" y="20269"/>
                        <a:pt x="3458145" y="5913"/>
                        <a:pt x="3780000" y="0"/>
                      </a:cubicBezTo>
                      <a:cubicBezTo>
                        <a:pt x="3978204" y="25444"/>
                        <a:pt x="4113499" y="152904"/>
                        <a:pt x="4140000" y="360000"/>
                      </a:cubicBezTo>
                      <a:lnTo>
                        <a:pt x="4140000" y="360000"/>
                      </a:lnTo>
                      <a:cubicBezTo>
                        <a:pt x="4125688" y="545676"/>
                        <a:pt x="4016805" y="730907"/>
                        <a:pt x="3780000" y="720000"/>
                      </a:cubicBezTo>
                      <a:cubicBezTo>
                        <a:pt x="3628462" y="742570"/>
                        <a:pt x="3455244" y="705450"/>
                        <a:pt x="3198600" y="720000"/>
                      </a:cubicBezTo>
                      <a:cubicBezTo>
                        <a:pt x="2941956" y="734550"/>
                        <a:pt x="2643749" y="729621"/>
                        <a:pt x="2480400" y="720000"/>
                      </a:cubicBezTo>
                      <a:cubicBezTo>
                        <a:pt x="2317051" y="710379"/>
                        <a:pt x="1984446" y="721929"/>
                        <a:pt x="1830600" y="720000"/>
                      </a:cubicBezTo>
                      <a:cubicBezTo>
                        <a:pt x="1676754" y="718071"/>
                        <a:pt x="1439598" y="732123"/>
                        <a:pt x="1180800" y="720000"/>
                      </a:cubicBezTo>
                      <a:cubicBezTo>
                        <a:pt x="922002" y="707877"/>
                        <a:pt x="605741" y="715133"/>
                        <a:pt x="360000" y="720000"/>
                      </a:cubicBezTo>
                      <a:cubicBezTo>
                        <a:pt x="198813" y="744940"/>
                        <a:pt x="40645" y="563146"/>
                        <a:pt x="0" y="360000"/>
                      </a:cubicBezTo>
                      <a:close/>
                    </a:path>
                    <a:path w="4140000" h="720000" stroke="0" extrusionOk="0">
                      <a:moveTo>
                        <a:pt x="0" y="360000"/>
                      </a:moveTo>
                      <a:cubicBezTo>
                        <a:pt x="-9088" y="180268"/>
                        <a:pt x="189051" y="7068"/>
                        <a:pt x="360000" y="0"/>
                      </a:cubicBezTo>
                      <a:cubicBezTo>
                        <a:pt x="594636" y="-9530"/>
                        <a:pt x="820434" y="8746"/>
                        <a:pt x="975600" y="0"/>
                      </a:cubicBezTo>
                      <a:cubicBezTo>
                        <a:pt x="1130766" y="-8746"/>
                        <a:pt x="1372001" y="1009"/>
                        <a:pt x="1625400" y="0"/>
                      </a:cubicBezTo>
                      <a:cubicBezTo>
                        <a:pt x="1878799" y="-1009"/>
                        <a:pt x="2121375" y="4148"/>
                        <a:pt x="2377800" y="0"/>
                      </a:cubicBezTo>
                      <a:cubicBezTo>
                        <a:pt x="2634225" y="-4148"/>
                        <a:pt x="2904540" y="-22102"/>
                        <a:pt x="3096000" y="0"/>
                      </a:cubicBezTo>
                      <a:cubicBezTo>
                        <a:pt x="3287460" y="22102"/>
                        <a:pt x="3446984" y="20696"/>
                        <a:pt x="3780000" y="0"/>
                      </a:cubicBezTo>
                      <a:cubicBezTo>
                        <a:pt x="3964664" y="-34460"/>
                        <a:pt x="4145542" y="173133"/>
                        <a:pt x="4140000" y="360000"/>
                      </a:cubicBezTo>
                      <a:lnTo>
                        <a:pt x="4140000" y="360000"/>
                      </a:lnTo>
                      <a:cubicBezTo>
                        <a:pt x="4149113" y="537533"/>
                        <a:pt x="3941626" y="708935"/>
                        <a:pt x="3780000" y="720000"/>
                      </a:cubicBezTo>
                      <a:cubicBezTo>
                        <a:pt x="3526763" y="743529"/>
                        <a:pt x="3347563" y="687551"/>
                        <a:pt x="3130200" y="720000"/>
                      </a:cubicBezTo>
                      <a:cubicBezTo>
                        <a:pt x="2912837" y="752449"/>
                        <a:pt x="2759722" y="740047"/>
                        <a:pt x="2480400" y="720000"/>
                      </a:cubicBezTo>
                      <a:cubicBezTo>
                        <a:pt x="2201078" y="699953"/>
                        <a:pt x="2052504" y="697404"/>
                        <a:pt x="1864800" y="720000"/>
                      </a:cubicBezTo>
                      <a:cubicBezTo>
                        <a:pt x="1677096" y="742596"/>
                        <a:pt x="1374852" y="691299"/>
                        <a:pt x="1249200" y="720000"/>
                      </a:cubicBezTo>
                      <a:cubicBezTo>
                        <a:pt x="1123548" y="748701"/>
                        <a:pt x="775728" y="757871"/>
                        <a:pt x="360000" y="720000"/>
                      </a:cubicBezTo>
                      <a:cubicBezTo>
                        <a:pt x="178861" y="719035"/>
                        <a:pt x="13801" y="581090"/>
                        <a:pt x="0" y="360000"/>
                      </a:cubicBezTo>
                      <a:close/>
                    </a:path>
                  </a:pathLst>
                </a:custGeom>
                <a:solidFill>
                  <a:srgbClr val="11634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22" name="Rectangle: Rounded Corners 21">
                  <a:extLst>
                    <a:ext uri="{FF2B5EF4-FFF2-40B4-BE49-F238E27FC236}">
                      <a16:creationId xmlns:a16="http://schemas.microsoft.com/office/drawing/2014/main" id="{5D999A5F-9550-041A-E572-7EAA1C4017C4}"/>
                    </a:ext>
                  </a:extLst>
                </p:cNvPr>
                <p:cNvSpPr/>
                <p:nvPr/>
              </p:nvSpPr>
              <p:spPr>
                <a:xfrm>
                  <a:off x="981335" y="648000"/>
                  <a:ext cx="4140000" cy="720000"/>
                </a:xfrm>
                <a:custGeom>
                  <a:avLst/>
                  <a:gdLst>
                    <a:gd name="connsiteX0" fmla="*/ 0 w 4140000"/>
                    <a:gd name="connsiteY0" fmla="*/ 360000 h 720000"/>
                    <a:gd name="connsiteX1" fmla="*/ 360000 w 4140000"/>
                    <a:gd name="connsiteY1" fmla="*/ 0 h 720000"/>
                    <a:gd name="connsiteX2" fmla="*/ 975600 w 4140000"/>
                    <a:gd name="connsiteY2" fmla="*/ 0 h 720000"/>
                    <a:gd name="connsiteX3" fmla="*/ 1625400 w 4140000"/>
                    <a:gd name="connsiteY3" fmla="*/ 0 h 720000"/>
                    <a:gd name="connsiteX4" fmla="*/ 2377800 w 4140000"/>
                    <a:gd name="connsiteY4" fmla="*/ 0 h 720000"/>
                    <a:gd name="connsiteX5" fmla="*/ 3096000 w 4140000"/>
                    <a:gd name="connsiteY5" fmla="*/ 0 h 720000"/>
                    <a:gd name="connsiteX6" fmla="*/ 3780000 w 4140000"/>
                    <a:gd name="connsiteY6" fmla="*/ 0 h 720000"/>
                    <a:gd name="connsiteX7" fmla="*/ 4140000 w 4140000"/>
                    <a:gd name="connsiteY7" fmla="*/ 360000 h 720000"/>
                    <a:gd name="connsiteX8" fmla="*/ 4140000 w 4140000"/>
                    <a:gd name="connsiteY8" fmla="*/ 360000 h 720000"/>
                    <a:gd name="connsiteX9" fmla="*/ 3780000 w 4140000"/>
                    <a:gd name="connsiteY9" fmla="*/ 720000 h 720000"/>
                    <a:gd name="connsiteX10" fmla="*/ 3130200 w 4140000"/>
                    <a:gd name="connsiteY10" fmla="*/ 720000 h 720000"/>
                    <a:gd name="connsiteX11" fmla="*/ 2480400 w 4140000"/>
                    <a:gd name="connsiteY11" fmla="*/ 720000 h 720000"/>
                    <a:gd name="connsiteX12" fmla="*/ 1864800 w 4140000"/>
                    <a:gd name="connsiteY12" fmla="*/ 720000 h 720000"/>
                    <a:gd name="connsiteX13" fmla="*/ 1249200 w 4140000"/>
                    <a:gd name="connsiteY13" fmla="*/ 720000 h 720000"/>
                    <a:gd name="connsiteX14" fmla="*/ 360000 w 4140000"/>
                    <a:gd name="connsiteY14" fmla="*/ 720000 h 720000"/>
                    <a:gd name="connsiteX15" fmla="*/ 0 w 414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0000" h="720000" extrusionOk="0">
                      <a:moveTo>
                        <a:pt x="0" y="360000"/>
                      </a:moveTo>
                      <a:cubicBezTo>
                        <a:pt x="-9088" y="180268"/>
                        <a:pt x="189051" y="7068"/>
                        <a:pt x="360000" y="0"/>
                      </a:cubicBezTo>
                      <a:cubicBezTo>
                        <a:pt x="594636" y="-9530"/>
                        <a:pt x="820434" y="8746"/>
                        <a:pt x="975600" y="0"/>
                      </a:cubicBezTo>
                      <a:cubicBezTo>
                        <a:pt x="1130766" y="-8746"/>
                        <a:pt x="1372001" y="1009"/>
                        <a:pt x="1625400" y="0"/>
                      </a:cubicBezTo>
                      <a:cubicBezTo>
                        <a:pt x="1878799" y="-1009"/>
                        <a:pt x="2121375" y="4148"/>
                        <a:pt x="2377800" y="0"/>
                      </a:cubicBezTo>
                      <a:cubicBezTo>
                        <a:pt x="2634225" y="-4148"/>
                        <a:pt x="2904540" y="-22102"/>
                        <a:pt x="3096000" y="0"/>
                      </a:cubicBezTo>
                      <a:cubicBezTo>
                        <a:pt x="3287460" y="22102"/>
                        <a:pt x="3446984" y="20696"/>
                        <a:pt x="3780000" y="0"/>
                      </a:cubicBezTo>
                      <a:cubicBezTo>
                        <a:pt x="3964664" y="-34460"/>
                        <a:pt x="4145542" y="173133"/>
                        <a:pt x="4140000" y="360000"/>
                      </a:cubicBezTo>
                      <a:lnTo>
                        <a:pt x="4140000" y="360000"/>
                      </a:lnTo>
                      <a:cubicBezTo>
                        <a:pt x="4149113" y="537533"/>
                        <a:pt x="3941626" y="708935"/>
                        <a:pt x="3780000" y="720000"/>
                      </a:cubicBezTo>
                      <a:cubicBezTo>
                        <a:pt x="3526763" y="743529"/>
                        <a:pt x="3347563" y="687551"/>
                        <a:pt x="3130200" y="720000"/>
                      </a:cubicBezTo>
                      <a:cubicBezTo>
                        <a:pt x="2912837" y="752449"/>
                        <a:pt x="2759722" y="740047"/>
                        <a:pt x="2480400" y="720000"/>
                      </a:cubicBezTo>
                      <a:cubicBezTo>
                        <a:pt x="2201078" y="699953"/>
                        <a:pt x="2052504" y="697404"/>
                        <a:pt x="1864800" y="720000"/>
                      </a:cubicBezTo>
                      <a:cubicBezTo>
                        <a:pt x="1677096" y="742596"/>
                        <a:pt x="1374852" y="691299"/>
                        <a:pt x="1249200" y="720000"/>
                      </a:cubicBezTo>
                      <a:cubicBezTo>
                        <a:pt x="1123548" y="748701"/>
                        <a:pt x="775728" y="75787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20" name="Picture 19">
                <a:extLst>
                  <a:ext uri="{FF2B5EF4-FFF2-40B4-BE49-F238E27FC236}">
                    <a16:creationId xmlns:a16="http://schemas.microsoft.com/office/drawing/2014/main" id="{59DCC8DE-22F6-7004-8919-7182CD39C5F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8" name="TextBox 17">
              <a:extLst>
                <a:ext uri="{FF2B5EF4-FFF2-40B4-BE49-F238E27FC236}">
                  <a16:creationId xmlns:a16="http://schemas.microsoft.com/office/drawing/2014/main" id="{79313651-9634-6977-B0A2-9C84D8299C9C}"/>
                </a:ext>
              </a:extLst>
            </p:cNvPr>
            <p:cNvSpPr txBox="1"/>
            <p:nvPr/>
          </p:nvSpPr>
          <p:spPr>
            <a:xfrm>
              <a:off x="1658714" y="560279"/>
              <a:ext cx="3462621" cy="769441"/>
            </a:xfrm>
            <a:prstGeom prst="rect">
              <a:avLst/>
            </a:prstGeom>
            <a:noFill/>
            <a:ln>
              <a:noFill/>
            </a:ln>
          </p:spPr>
          <p:txBody>
            <a:bodyPr wrap="square" rtlCol="0">
              <a:spAutoFit/>
            </a:bodyPr>
            <a:lstStyle/>
            <a:p>
              <a:r>
                <a:rPr lang="en-US" sz="4400">
                  <a:solidFill>
                    <a:schemeClr val="bg1"/>
                  </a:solidFill>
                  <a:latin typeface="iCiel Ciaobella" pitchFamily="50" charset="0"/>
                </a:rPr>
                <a:t>Từ và câu viết thêm</a:t>
              </a:r>
            </a:p>
          </p:txBody>
        </p:sp>
      </p:grpSp>
      <p:pic>
        <p:nvPicPr>
          <p:cNvPr id="30" name="Picture 29">
            <a:extLst>
              <a:ext uri="{FF2B5EF4-FFF2-40B4-BE49-F238E27FC236}">
                <a16:creationId xmlns:a16="http://schemas.microsoft.com/office/drawing/2014/main" id="{1544478E-1F2B-ED94-E777-5216F1C8645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30" t="116" r="-51" b="59776"/>
          <a:stretch/>
        </p:blipFill>
        <p:spPr>
          <a:xfrm>
            <a:off x="259945" y="-3390684"/>
            <a:ext cx="11720388" cy="2943516"/>
          </a:xfrm>
          <a:prstGeom prst="rect">
            <a:avLst/>
          </a:prstGeom>
        </p:spPr>
      </p:pic>
      <p:sp>
        <p:nvSpPr>
          <p:cNvPr id="31" name="TextBox 30">
            <a:extLst>
              <a:ext uri="{FF2B5EF4-FFF2-40B4-BE49-F238E27FC236}">
                <a16:creationId xmlns:a16="http://schemas.microsoft.com/office/drawing/2014/main" id="{C2FBC669-EB10-0429-89AA-403589123EC2}"/>
              </a:ext>
            </a:extLst>
          </p:cNvPr>
          <p:cNvSpPr txBox="1"/>
          <p:nvPr/>
        </p:nvSpPr>
        <p:spPr>
          <a:xfrm>
            <a:off x="883696" y="-3082482"/>
            <a:ext cx="4476168" cy="661720"/>
          </a:xfrm>
          <a:prstGeom prst="rect">
            <a:avLst/>
          </a:prstGeom>
          <a:noFill/>
        </p:spPr>
        <p:txBody>
          <a:bodyPr wrap="square" rtlCol="0">
            <a:spAutoFit/>
          </a:bodyPr>
          <a:lstStyle/>
          <a:p>
            <a:r>
              <a:rPr lang="en-US" sz="3700" b="1">
                <a:solidFill>
                  <a:srgbClr val="990099"/>
                </a:solidFill>
                <a:latin typeface="HP001 5 hàng" panose="020B0603050302020204" pitchFamily="34" charset="0"/>
              </a:rPr>
              <a:t>Ngu</a:t>
            </a:r>
            <a:r>
              <a:rPr lang="el-GR" sz="3700" b="1">
                <a:solidFill>
                  <a:srgbClr val="990099"/>
                </a:solidFill>
                <a:latin typeface="HP001 5 hàng" panose="020B0603050302020204" pitchFamily="34" charset="0"/>
              </a:rPr>
              <a:t>ΐ</a:t>
            </a:r>
            <a:r>
              <a:rPr lang="en-US" sz="3700" b="1">
                <a:solidFill>
                  <a:srgbClr val="990099"/>
                </a:solidFill>
                <a:latin typeface="HP001 5 hàng" panose="020B0603050302020204" pitchFamily="34" charset="0"/>
              </a:rPr>
              <a:t>ğn An Ni</a:t>
            </a:r>
            <a:r>
              <a:rPr lang="el-GR" sz="3700" b="1">
                <a:solidFill>
                  <a:srgbClr val="990099"/>
                </a:solidFill>
                <a:latin typeface="HP001 5 hàng" panose="020B0603050302020204" pitchFamily="34" charset="0"/>
              </a:rPr>
              <a:t>ζ</a:t>
            </a:r>
            <a:endParaRPr lang="vi-VN" sz="3700" b="1">
              <a:solidFill>
                <a:srgbClr val="990099"/>
              </a:solidFill>
              <a:latin typeface="HP001 5 hàng" panose="020B0603050302020204" pitchFamily="34" charset="0"/>
            </a:endParaRPr>
          </a:p>
        </p:txBody>
      </p:sp>
      <p:sp>
        <p:nvSpPr>
          <p:cNvPr id="33" name="TextBox 32">
            <a:extLst>
              <a:ext uri="{FF2B5EF4-FFF2-40B4-BE49-F238E27FC236}">
                <a16:creationId xmlns:a16="http://schemas.microsoft.com/office/drawing/2014/main" id="{AAEB3385-6485-3EE7-B02C-12619956F5CD}"/>
              </a:ext>
            </a:extLst>
          </p:cNvPr>
          <p:cNvSpPr txBox="1"/>
          <p:nvPr/>
        </p:nvSpPr>
        <p:spPr>
          <a:xfrm>
            <a:off x="883697" y="-2472584"/>
            <a:ext cx="10597568" cy="785600"/>
          </a:xfrm>
          <a:prstGeom prst="rect">
            <a:avLst/>
          </a:prstGeom>
          <a:noFill/>
        </p:spPr>
        <p:txBody>
          <a:bodyPr wrap="square" rtlCol="0">
            <a:spAutoFit/>
          </a:bodyPr>
          <a:lstStyle/>
          <a:p>
            <a:pPr>
              <a:lnSpc>
                <a:spcPct val="129000"/>
              </a:lnSpc>
            </a:pPr>
            <a:r>
              <a:rPr lang="en-US" sz="3700" b="1">
                <a:solidFill>
                  <a:srgbClr val="990099"/>
                </a:solidFill>
                <a:latin typeface="HP001 5 hàng" panose="020B0603050302020204" pitchFamily="34" charset="0"/>
              </a:rPr>
              <a:t>Mĕ wgày, em cùng bạn </a:t>
            </a:r>
            <a:r>
              <a:rPr lang="el-GR" sz="3700" b="1">
                <a:solidFill>
                  <a:srgbClr val="990099"/>
                </a:solidFill>
                <a:latin typeface="HP001 5 hàng" panose="020B0603050302020204" pitchFamily="34" charset="0"/>
              </a:rPr>
              <a:t>εΠ ηΗϛ</a:t>
            </a:r>
            <a:r>
              <a:rPr lang="en-US" sz="3700" b="1">
                <a:solidFill>
                  <a:srgbClr val="990099"/>
                </a:solidFill>
                <a:latin typeface="HP001 5 hàng" panose="020B0603050302020204" pitchFamily="34" charset="0"/>
              </a:rPr>
              <a:t>u Ǉrò </a:t>
            </a:r>
            <a:r>
              <a:rPr lang="el-GR" sz="3700" b="1">
                <a:solidFill>
                  <a:srgbClr val="990099"/>
                </a:solidFill>
                <a:latin typeface="HP001 5 hàng" panose="020B0603050302020204" pitchFamily="34" charset="0"/>
              </a:rPr>
              <a:t>εΠ κ</a:t>
            </a:r>
            <a:r>
              <a:rPr lang="en-US" sz="3700" b="1">
                <a:solidFill>
                  <a:srgbClr val="990099"/>
                </a:solidFill>
                <a:latin typeface="HP001 5 hàng" panose="020B0603050302020204" pitchFamily="34" charset="0"/>
              </a:rPr>
              <a:t>ú </a:t>
            </a:r>
            <a:r>
              <a:rPr lang="el-GR" sz="3700" b="1">
                <a:solidFill>
                  <a:srgbClr val="990099"/>
                </a:solidFill>
                <a:latin typeface="HP001 5 hàng" panose="020B0603050302020204" pitchFamily="34" charset="0"/>
              </a:rPr>
              <a:t>ν</a:t>
            </a:r>
            <a:r>
              <a:rPr lang="en-US" sz="3700" b="1">
                <a:solidFill>
                  <a:srgbClr val="990099"/>
                </a:solidFill>
                <a:latin typeface="HP001 5 hàng" panose="020B0603050302020204" pitchFamily="34" charset="0"/>
              </a:rPr>
              <a:t>Ż. </a:t>
            </a:r>
            <a:endParaRPr lang="vi-VN" sz="3700" b="1">
              <a:solidFill>
                <a:srgbClr val="990099"/>
              </a:solidFill>
              <a:latin typeface="HP001 5 hàng" panose="020B0603050302020204" pitchFamily="34" charset="0"/>
            </a:endParaRPr>
          </a:p>
        </p:txBody>
      </p:sp>
      <p:pic>
        <p:nvPicPr>
          <p:cNvPr id="3" name="Picture 2">
            <a:extLst>
              <a:ext uri="{FF2B5EF4-FFF2-40B4-BE49-F238E27FC236}">
                <a16:creationId xmlns:a16="http://schemas.microsoft.com/office/drawing/2014/main" id="{D1DA1646-C722-A602-6028-D0A4FA1581E8}"/>
              </a:ext>
            </a:extLst>
          </p:cNvPr>
          <p:cNvPicPr>
            <a:picLocks noChangeAspect="1"/>
          </p:cNvPicPr>
          <p:nvPr/>
        </p:nvPicPr>
        <p:blipFill>
          <a:blip r:embed="rId7"/>
          <a:stretch>
            <a:fillRect/>
          </a:stretch>
        </p:blipFill>
        <p:spPr>
          <a:xfrm>
            <a:off x="673629" y="1606500"/>
            <a:ext cx="10893020" cy="2736000"/>
          </a:xfrm>
          <a:prstGeom prst="rect">
            <a:avLst/>
          </a:prstGeom>
        </p:spPr>
      </p:pic>
      <p:pic>
        <p:nvPicPr>
          <p:cNvPr id="9" name="Picture 8">
            <a:extLst>
              <a:ext uri="{FF2B5EF4-FFF2-40B4-BE49-F238E27FC236}">
                <a16:creationId xmlns:a16="http://schemas.microsoft.com/office/drawing/2014/main" id="{9048078B-4C6B-15F7-86A5-22C597A70F19}"/>
              </a:ext>
            </a:extLst>
          </p:cNvPr>
          <p:cNvPicPr>
            <a:picLocks noChangeAspect="1"/>
          </p:cNvPicPr>
          <p:nvPr/>
        </p:nvPicPr>
        <p:blipFill>
          <a:blip r:embed="rId8"/>
          <a:stretch>
            <a:fillRect/>
          </a:stretch>
        </p:blipFill>
        <p:spPr>
          <a:xfrm flipH="1">
            <a:off x="8645845" y="0"/>
            <a:ext cx="3546155" cy="2268000"/>
          </a:xfrm>
          <a:prstGeom prst="rect">
            <a:avLst/>
          </a:prstGeom>
        </p:spPr>
      </p:pic>
    </p:spTree>
    <p:extLst>
      <p:ext uri="{BB962C8B-B14F-4D97-AF65-F5344CB8AC3E}">
        <p14:creationId xmlns:p14="http://schemas.microsoft.com/office/powerpoint/2010/main" val="422374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57BA5E-138D-6CFD-2A3D-B0C02007AB4F}"/>
              </a:ext>
            </a:extLst>
          </p:cNvPr>
          <p:cNvPicPr>
            <a:picLocks noChangeAspect="1"/>
          </p:cNvPicPr>
          <p:nvPr/>
        </p:nvPicPr>
        <p:blipFill rotWithShape="1">
          <a:blip r:embed="rId2"/>
          <a:srcRect t="5000" b="5000"/>
          <a:stretch/>
        </p:blipFill>
        <p:spPr>
          <a:xfrm>
            <a:off x="0" y="1"/>
            <a:ext cx="12192000" cy="6858000"/>
          </a:xfrm>
          <a:prstGeom prst="rect">
            <a:avLst/>
          </a:prstGeom>
        </p:spPr>
      </p:pic>
      <p:pic>
        <p:nvPicPr>
          <p:cNvPr id="11" name="Picture 10">
            <a:extLst>
              <a:ext uri="{FF2B5EF4-FFF2-40B4-BE49-F238E27FC236}">
                <a16:creationId xmlns:a16="http://schemas.microsoft.com/office/drawing/2014/main" id="{8250C1D8-9FB9-0009-7859-0CAA9B49BD5B}"/>
              </a:ext>
            </a:extLst>
          </p:cNvPr>
          <p:cNvPicPr>
            <a:picLocks noChangeAspect="1"/>
          </p:cNvPicPr>
          <p:nvPr/>
        </p:nvPicPr>
        <p:blipFill>
          <a:blip r:embed="rId3"/>
          <a:stretch>
            <a:fillRect/>
          </a:stretch>
        </p:blipFill>
        <p:spPr>
          <a:xfrm>
            <a:off x="8248947" y="-1"/>
            <a:ext cx="3943054" cy="1764000"/>
          </a:xfrm>
          <a:prstGeom prst="rect">
            <a:avLst/>
          </a:prstGeom>
        </p:spPr>
      </p:pic>
      <p:grpSp>
        <p:nvGrpSpPr>
          <p:cNvPr id="89" name="Group 88">
            <a:extLst>
              <a:ext uri="{FF2B5EF4-FFF2-40B4-BE49-F238E27FC236}">
                <a16:creationId xmlns:a16="http://schemas.microsoft.com/office/drawing/2014/main" id="{13F1D923-8BB9-541D-EFE9-93225169F361}"/>
              </a:ext>
            </a:extLst>
          </p:cNvPr>
          <p:cNvGrpSpPr/>
          <p:nvPr/>
        </p:nvGrpSpPr>
        <p:grpSpPr>
          <a:xfrm>
            <a:off x="5320471" y="-67532"/>
            <a:ext cx="6485680" cy="5107618"/>
            <a:chOff x="5320471" y="-67532"/>
            <a:chExt cx="6485680" cy="5107618"/>
          </a:xfrm>
        </p:grpSpPr>
        <p:sp>
          <p:nvSpPr>
            <p:cNvPr id="90" name="Rectangle: Rounded Corners 89">
              <a:extLst>
                <a:ext uri="{FF2B5EF4-FFF2-40B4-BE49-F238E27FC236}">
                  <a16:creationId xmlns:a16="http://schemas.microsoft.com/office/drawing/2014/main" id="{C05BFBD9-629D-6DA0-6CD8-BC81E49CBED8}"/>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058E76"/>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1" name="Picture 90" descr="Icon&#10;&#10;Description automatically generated with medium confidence">
              <a:extLst>
                <a:ext uri="{FF2B5EF4-FFF2-40B4-BE49-F238E27FC236}">
                  <a16:creationId xmlns:a16="http://schemas.microsoft.com/office/drawing/2014/main" id="{4D1DD9D2-5212-9C30-32CE-909781DF53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726151" y="-67532"/>
              <a:ext cx="1080000" cy="1080000"/>
            </a:xfrm>
            <a:prstGeom prst="rect">
              <a:avLst/>
            </a:prstGeom>
          </p:spPr>
        </p:pic>
      </p:grpSp>
      <p:pic>
        <p:nvPicPr>
          <p:cNvPr id="15" name="Picture 14">
            <a:extLst>
              <a:ext uri="{FF2B5EF4-FFF2-40B4-BE49-F238E27FC236}">
                <a16:creationId xmlns:a16="http://schemas.microsoft.com/office/drawing/2014/main" id="{FDFFBF10-7AB4-DE0D-F22A-2B3F9A2A722A}"/>
              </a:ext>
            </a:extLst>
          </p:cNvPr>
          <p:cNvPicPr>
            <a:picLocks noChangeAspect="1"/>
          </p:cNvPicPr>
          <p:nvPr/>
        </p:nvPicPr>
        <p:blipFill>
          <a:blip r:embed="rId5"/>
          <a:stretch>
            <a:fillRect/>
          </a:stretch>
        </p:blipFill>
        <p:spPr>
          <a:xfrm>
            <a:off x="0" y="0"/>
            <a:ext cx="1962671" cy="1152000"/>
          </a:xfrm>
          <a:prstGeom prst="rect">
            <a:avLst/>
          </a:prstGeom>
        </p:spPr>
      </p:pic>
      <p:pic>
        <p:nvPicPr>
          <p:cNvPr id="28" name="Picture 27">
            <a:extLst>
              <a:ext uri="{FF2B5EF4-FFF2-40B4-BE49-F238E27FC236}">
                <a16:creationId xmlns:a16="http://schemas.microsoft.com/office/drawing/2014/main" id="{DAA94FA4-9C20-D772-2167-F889A5C98A39}"/>
              </a:ext>
            </a:extLst>
          </p:cNvPr>
          <p:cNvPicPr>
            <a:picLocks noChangeAspect="1"/>
          </p:cNvPicPr>
          <p:nvPr/>
        </p:nvPicPr>
        <p:blipFill>
          <a:blip r:embed="rId6"/>
          <a:stretch>
            <a:fillRect/>
          </a:stretch>
        </p:blipFill>
        <p:spPr>
          <a:xfrm>
            <a:off x="6629317" y="5058000"/>
            <a:ext cx="5562683" cy="1800000"/>
          </a:xfrm>
          <a:prstGeom prst="rect">
            <a:avLst/>
          </a:prstGeom>
        </p:spPr>
      </p:pic>
      <p:pic>
        <p:nvPicPr>
          <p:cNvPr id="35" name="Picture 34">
            <a:extLst>
              <a:ext uri="{FF2B5EF4-FFF2-40B4-BE49-F238E27FC236}">
                <a16:creationId xmlns:a16="http://schemas.microsoft.com/office/drawing/2014/main" id="{46577936-136F-98BC-3E0D-B5EE488ABC48}"/>
              </a:ext>
            </a:extLst>
          </p:cNvPr>
          <p:cNvPicPr>
            <a:picLocks noChangeAspect="1"/>
          </p:cNvPicPr>
          <p:nvPr/>
        </p:nvPicPr>
        <p:blipFill>
          <a:blip r:embed="rId7"/>
          <a:stretch>
            <a:fillRect/>
          </a:stretch>
        </p:blipFill>
        <p:spPr>
          <a:xfrm>
            <a:off x="0" y="4697999"/>
            <a:ext cx="5175552" cy="2160000"/>
          </a:xfrm>
          <a:prstGeom prst="rect">
            <a:avLst/>
          </a:prstGeom>
        </p:spPr>
      </p:pic>
      <p:pic>
        <p:nvPicPr>
          <p:cNvPr id="14" name="Picture 13">
            <a:extLst>
              <a:ext uri="{FF2B5EF4-FFF2-40B4-BE49-F238E27FC236}">
                <a16:creationId xmlns:a16="http://schemas.microsoft.com/office/drawing/2014/main" id="{AB2C9714-1E2D-8E8B-85CB-ABD970247B0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3103" y="371859"/>
            <a:ext cx="3556074" cy="3780000"/>
          </a:xfrm>
          <a:prstGeom prst="rect">
            <a:avLst/>
          </a:prstGeom>
        </p:spPr>
      </p:pic>
      <p:sp>
        <p:nvSpPr>
          <p:cNvPr id="16" name="TextBox 15">
            <a:extLst>
              <a:ext uri="{FF2B5EF4-FFF2-40B4-BE49-F238E27FC236}">
                <a16:creationId xmlns:a16="http://schemas.microsoft.com/office/drawing/2014/main" id="{742DE546-7A49-B1C3-C238-E98B53C34C0A}"/>
              </a:ext>
            </a:extLst>
          </p:cNvPr>
          <p:cNvSpPr txBox="1"/>
          <p:nvPr/>
        </p:nvSpPr>
        <p:spPr>
          <a:xfrm>
            <a:off x="5715991" y="598716"/>
            <a:ext cx="5174622" cy="584775"/>
          </a:xfrm>
          <a:prstGeom prst="rect">
            <a:avLst/>
          </a:prstGeom>
          <a:noFill/>
        </p:spPr>
        <p:txBody>
          <a:bodyPr wrap="none" rtlCol="0">
            <a:spAutoFit/>
          </a:bodyPr>
          <a:lstStyle/>
          <a:p>
            <a:r>
              <a:rPr lang="en-US" sz="3200">
                <a:solidFill>
                  <a:srgbClr val="FF0000"/>
                </a:solidFill>
                <a:effectLst>
                  <a:outerShdw blurRad="38100" dist="38100" dir="2700000" algn="tl">
                    <a:srgbClr val="000000">
                      <a:alpha val="43137"/>
                    </a:srgbClr>
                  </a:outerShdw>
                </a:effectLst>
                <a:sym typeface="Wingdings" panose="05000000000000000000" pitchFamily="2" charset="2"/>
              </a:rPr>
              <a:t></a:t>
            </a:r>
            <a:r>
              <a:rPr lang="en-US" sz="3200">
                <a:solidFill>
                  <a:srgbClr val="FF0000"/>
                </a:solidFill>
              </a:rPr>
              <a:t> Chữ hoa </a:t>
            </a:r>
            <a:r>
              <a:rPr lang="en-US" sz="3200" b="1">
                <a:solidFill>
                  <a:srgbClr val="FF0000"/>
                </a:solidFill>
                <a:latin typeface="HP001 5 hàng" panose="020B0603050302020204" pitchFamily="34" charset="0"/>
              </a:rPr>
              <a:t>N</a:t>
            </a:r>
            <a:r>
              <a:rPr lang="en-US" sz="3200">
                <a:solidFill>
                  <a:srgbClr val="FF0000"/>
                </a:solidFill>
                <a:latin typeface="HP001 5 hàng" panose="020B0603050302020204" pitchFamily="34" charset="0"/>
              </a:rPr>
              <a:t> </a:t>
            </a:r>
            <a:r>
              <a:rPr lang="en-US" sz="3200">
                <a:solidFill>
                  <a:srgbClr val="FF0000"/>
                </a:solidFill>
              </a:rPr>
              <a:t>cao ………………..</a:t>
            </a:r>
          </a:p>
        </p:txBody>
      </p:sp>
      <p:sp>
        <p:nvSpPr>
          <p:cNvPr id="17" name="TextBox 16">
            <a:extLst>
              <a:ext uri="{FF2B5EF4-FFF2-40B4-BE49-F238E27FC236}">
                <a16:creationId xmlns:a16="http://schemas.microsoft.com/office/drawing/2014/main" id="{8AC1ECF3-F880-33F4-A91C-501A76B6286A}"/>
              </a:ext>
            </a:extLst>
          </p:cNvPr>
          <p:cNvSpPr txBox="1"/>
          <p:nvPr/>
        </p:nvSpPr>
        <p:spPr>
          <a:xfrm>
            <a:off x="5715991" y="2002129"/>
            <a:ext cx="5264390" cy="584775"/>
          </a:xfrm>
          <a:prstGeom prst="rect">
            <a:avLst/>
          </a:prstGeom>
          <a:noFill/>
        </p:spPr>
        <p:txBody>
          <a:bodyPr wrap="none" rtlCol="0">
            <a:spAutoFit/>
          </a:bodyPr>
          <a:lstStyle/>
          <a:p>
            <a:r>
              <a:rPr lang="en-US" sz="3200">
                <a:solidFill>
                  <a:srgbClr val="FF0000"/>
                </a:solidFill>
                <a:effectLst>
                  <a:outerShdw blurRad="38100" dist="38100" dir="2700000" algn="tl">
                    <a:srgbClr val="000000">
                      <a:alpha val="43137"/>
                    </a:srgbClr>
                  </a:outerShdw>
                </a:effectLst>
                <a:sym typeface="Wingdings" panose="05000000000000000000" pitchFamily="2" charset="2"/>
              </a:rPr>
              <a:t></a:t>
            </a:r>
            <a:r>
              <a:rPr lang="en-US" sz="3200">
                <a:solidFill>
                  <a:srgbClr val="FF0000"/>
                </a:solidFill>
              </a:rPr>
              <a:t> Chữ hoa </a:t>
            </a:r>
            <a:r>
              <a:rPr lang="en-US" sz="3200" b="1">
                <a:solidFill>
                  <a:srgbClr val="FF0000"/>
                </a:solidFill>
                <a:latin typeface="HP001 5 hàng" panose="020B0603050302020204" pitchFamily="34" charset="0"/>
              </a:rPr>
              <a:t>N </a:t>
            </a:r>
            <a:r>
              <a:rPr lang="en-US" sz="3200">
                <a:solidFill>
                  <a:srgbClr val="FF0000"/>
                </a:solidFill>
              </a:rPr>
              <a:t>rộng ……………….</a:t>
            </a:r>
          </a:p>
        </p:txBody>
      </p:sp>
      <p:sp>
        <p:nvSpPr>
          <p:cNvPr id="18" name="TextBox 17">
            <a:extLst>
              <a:ext uri="{FF2B5EF4-FFF2-40B4-BE49-F238E27FC236}">
                <a16:creationId xmlns:a16="http://schemas.microsoft.com/office/drawing/2014/main" id="{AF830576-6FFB-ADE2-BDEF-5CC290746874}"/>
              </a:ext>
            </a:extLst>
          </p:cNvPr>
          <p:cNvSpPr txBox="1"/>
          <p:nvPr/>
        </p:nvSpPr>
        <p:spPr>
          <a:xfrm>
            <a:off x="5715991" y="3461657"/>
            <a:ext cx="4711931" cy="584775"/>
          </a:xfrm>
          <a:prstGeom prst="rect">
            <a:avLst/>
          </a:prstGeom>
          <a:noFill/>
        </p:spPr>
        <p:txBody>
          <a:bodyPr wrap="none" rtlCol="0">
            <a:spAutoFit/>
          </a:bodyPr>
          <a:lstStyle/>
          <a:p>
            <a:r>
              <a:rPr lang="en-US" sz="3200">
                <a:solidFill>
                  <a:srgbClr val="FF0000"/>
                </a:solidFill>
                <a:effectLst>
                  <a:outerShdw blurRad="38100" dist="38100" dir="2700000" algn="tl">
                    <a:srgbClr val="000000">
                      <a:alpha val="43137"/>
                    </a:srgbClr>
                  </a:outerShdw>
                </a:effectLst>
                <a:sym typeface="Wingdings" panose="05000000000000000000" pitchFamily="2" charset="2"/>
              </a:rPr>
              <a:t></a:t>
            </a:r>
            <a:r>
              <a:rPr lang="en-US" sz="3200">
                <a:solidFill>
                  <a:srgbClr val="FF0000"/>
                </a:solidFill>
                <a:effectLst>
                  <a:outerShdw blurRad="38100" dist="38100" dir="2700000" algn="tl">
                    <a:srgbClr val="000000">
                      <a:alpha val="43137"/>
                    </a:srgbClr>
                  </a:outerShdw>
                </a:effectLst>
              </a:rPr>
              <a:t> </a:t>
            </a:r>
            <a:r>
              <a:rPr lang="en-US" sz="3200">
                <a:solidFill>
                  <a:srgbClr val="FF0000"/>
                </a:solidFill>
              </a:rPr>
              <a:t>Chữ hoa </a:t>
            </a:r>
            <a:r>
              <a:rPr lang="en-US" sz="3200" b="1">
                <a:solidFill>
                  <a:srgbClr val="FF0000"/>
                </a:solidFill>
                <a:latin typeface="HP001 5 hàng" panose="020B0603050302020204" pitchFamily="34" charset="0"/>
              </a:rPr>
              <a:t>A </a:t>
            </a:r>
            <a:r>
              <a:rPr lang="en-US" sz="3200">
                <a:solidFill>
                  <a:srgbClr val="FF0000"/>
                </a:solidFill>
              </a:rPr>
              <a:t>gồm ………...</a:t>
            </a:r>
          </a:p>
        </p:txBody>
      </p:sp>
      <p:grpSp>
        <p:nvGrpSpPr>
          <p:cNvPr id="20" name="Group 19">
            <a:extLst>
              <a:ext uri="{FF2B5EF4-FFF2-40B4-BE49-F238E27FC236}">
                <a16:creationId xmlns:a16="http://schemas.microsoft.com/office/drawing/2014/main" id="{AD51E289-05BF-45BF-8029-ECFF8F7B808C}"/>
              </a:ext>
            </a:extLst>
          </p:cNvPr>
          <p:cNvGrpSpPr/>
          <p:nvPr/>
        </p:nvGrpSpPr>
        <p:grpSpPr>
          <a:xfrm>
            <a:off x="5492663" y="1039906"/>
            <a:ext cx="1516467" cy="1008000"/>
            <a:chOff x="5711646" y="1007249"/>
            <a:chExt cx="1516467" cy="1008000"/>
          </a:xfrm>
        </p:grpSpPr>
        <p:sp>
          <p:nvSpPr>
            <p:cNvPr id="21" name="Rectangle: Rounded Corners 20">
              <a:extLst>
                <a:ext uri="{FF2B5EF4-FFF2-40B4-BE49-F238E27FC236}">
                  <a16:creationId xmlns:a16="http://schemas.microsoft.com/office/drawing/2014/main" id="{DEEB0A7B-6580-24AE-B556-9BD474104188}"/>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ô li</a:t>
              </a:r>
            </a:p>
          </p:txBody>
        </p:sp>
        <p:grpSp>
          <p:nvGrpSpPr>
            <p:cNvPr id="22" name="Group 21">
              <a:extLst>
                <a:ext uri="{FF2B5EF4-FFF2-40B4-BE49-F238E27FC236}">
                  <a16:creationId xmlns:a16="http://schemas.microsoft.com/office/drawing/2014/main" id="{0B685FF5-DD84-180F-B66D-8259E2480B14}"/>
                </a:ext>
              </a:extLst>
            </p:cNvPr>
            <p:cNvGrpSpPr/>
            <p:nvPr/>
          </p:nvGrpSpPr>
          <p:grpSpPr>
            <a:xfrm>
              <a:off x="5711646" y="1007249"/>
              <a:ext cx="622000" cy="1008000"/>
              <a:chOff x="5695779" y="1035593"/>
              <a:chExt cx="622000" cy="1008000"/>
            </a:xfrm>
          </p:grpSpPr>
          <p:pic>
            <p:nvPicPr>
              <p:cNvPr id="23" name="Picture 22" descr="A picture containing mollusk, wheel, gear&#10;&#10;Description automatically generated">
                <a:extLst>
                  <a:ext uri="{FF2B5EF4-FFF2-40B4-BE49-F238E27FC236}">
                    <a16:creationId xmlns:a16="http://schemas.microsoft.com/office/drawing/2014/main" id="{E47600C1-EC84-D975-21D2-FC4749CCBA6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4" name="TextBox 23">
                <a:extLst>
                  <a:ext uri="{FF2B5EF4-FFF2-40B4-BE49-F238E27FC236}">
                    <a16:creationId xmlns:a16="http://schemas.microsoft.com/office/drawing/2014/main" id="{1F735829-BAC7-C892-493B-57CF37C67CDA}"/>
                  </a:ext>
                </a:extLst>
              </p:cNvPr>
              <p:cNvSpPr txBox="1"/>
              <p:nvPr/>
            </p:nvSpPr>
            <p:spPr>
              <a:xfrm>
                <a:off x="5705937" y="1173916"/>
                <a:ext cx="611842" cy="584775"/>
              </a:xfrm>
              <a:prstGeom prst="rect">
                <a:avLst/>
              </a:prstGeom>
              <a:noFill/>
            </p:spPr>
            <p:txBody>
              <a:bodyPr wrap="square" rtlCol="0">
                <a:spAutoFit/>
              </a:bodyPr>
              <a:lstStyle/>
              <a:p>
                <a:pPr algn="ctr"/>
                <a:r>
                  <a:rPr lang="en-US" sz="3200">
                    <a:solidFill>
                      <a:schemeClr val="bg1"/>
                    </a:solidFill>
                  </a:rPr>
                  <a:t>a</a:t>
                </a:r>
              </a:p>
            </p:txBody>
          </p:sp>
        </p:grpSp>
      </p:grpSp>
      <p:grpSp>
        <p:nvGrpSpPr>
          <p:cNvPr id="25" name="Group 24">
            <a:extLst>
              <a:ext uri="{FF2B5EF4-FFF2-40B4-BE49-F238E27FC236}">
                <a16:creationId xmlns:a16="http://schemas.microsoft.com/office/drawing/2014/main" id="{DA2AB915-EEA2-0CA8-F983-9BE21143885A}"/>
              </a:ext>
            </a:extLst>
          </p:cNvPr>
          <p:cNvGrpSpPr/>
          <p:nvPr/>
        </p:nvGrpSpPr>
        <p:grpSpPr>
          <a:xfrm>
            <a:off x="7382259" y="1039906"/>
            <a:ext cx="2314733" cy="1008000"/>
            <a:chOff x="7721896" y="1007249"/>
            <a:chExt cx="2314733" cy="1008000"/>
          </a:xfrm>
        </p:grpSpPr>
        <p:sp>
          <p:nvSpPr>
            <p:cNvPr id="26" name="Rectangle: Rounded Corners 25">
              <a:extLst>
                <a:ext uri="{FF2B5EF4-FFF2-40B4-BE49-F238E27FC236}">
                  <a16:creationId xmlns:a16="http://schemas.microsoft.com/office/drawing/2014/main" id="{756BE473-BCA6-51C4-3724-092C218C493A}"/>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ô li rưỡi</a:t>
              </a:r>
            </a:p>
          </p:txBody>
        </p:sp>
        <p:grpSp>
          <p:nvGrpSpPr>
            <p:cNvPr id="27" name="Group 26">
              <a:extLst>
                <a:ext uri="{FF2B5EF4-FFF2-40B4-BE49-F238E27FC236}">
                  <a16:creationId xmlns:a16="http://schemas.microsoft.com/office/drawing/2014/main" id="{5076FBCD-2AE0-A6CF-6363-93118B95E790}"/>
                </a:ext>
              </a:extLst>
            </p:cNvPr>
            <p:cNvGrpSpPr/>
            <p:nvPr/>
          </p:nvGrpSpPr>
          <p:grpSpPr>
            <a:xfrm>
              <a:off x="7721896" y="1007249"/>
              <a:ext cx="616187" cy="1008000"/>
              <a:chOff x="6962425" y="1142647"/>
              <a:chExt cx="616187" cy="1008000"/>
            </a:xfrm>
          </p:grpSpPr>
          <p:pic>
            <p:nvPicPr>
              <p:cNvPr id="29" name="Picture 28" descr="A picture containing mollusk, wheel, gear&#10;&#10;Description automatically generated">
                <a:extLst>
                  <a:ext uri="{FF2B5EF4-FFF2-40B4-BE49-F238E27FC236}">
                    <a16:creationId xmlns:a16="http://schemas.microsoft.com/office/drawing/2014/main" id="{D77EAC99-0AC6-B36B-C022-B3D91B3C118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0" name="TextBox 29">
                <a:extLst>
                  <a:ext uri="{FF2B5EF4-FFF2-40B4-BE49-F238E27FC236}">
                    <a16:creationId xmlns:a16="http://schemas.microsoft.com/office/drawing/2014/main" id="{488AF4A6-A7DA-47F6-F2E4-84B3B1C76232}"/>
                  </a:ext>
                </a:extLst>
              </p:cNvPr>
              <p:cNvSpPr txBox="1"/>
              <p:nvPr/>
            </p:nvSpPr>
            <p:spPr>
              <a:xfrm>
                <a:off x="6966770" y="1326316"/>
                <a:ext cx="611842" cy="584775"/>
              </a:xfrm>
              <a:prstGeom prst="rect">
                <a:avLst/>
              </a:prstGeom>
              <a:noFill/>
            </p:spPr>
            <p:txBody>
              <a:bodyPr wrap="square" rtlCol="0">
                <a:spAutoFit/>
              </a:bodyPr>
              <a:lstStyle/>
              <a:p>
                <a:pPr algn="ctr"/>
                <a:r>
                  <a:rPr lang="en-US" sz="3200">
                    <a:solidFill>
                      <a:schemeClr val="bg1"/>
                    </a:solidFill>
                  </a:rPr>
                  <a:t>b</a:t>
                </a:r>
              </a:p>
            </p:txBody>
          </p:sp>
        </p:grpSp>
      </p:grpSp>
      <p:grpSp>
        <p:nvGrpSpPr>
          <p:cNvPr id="31" name="Group 30">
            <a:extLst>
              <a:ext uri="{FF2B5EF4-FFF2-40B4-BE49-F238E27FC236}">
                <a16:creationId xmlns:a16="http://schemas.microsoft.com/office/drawing/2014/main" id="{26605BC6-A396-5A94-68A6-DC4CC481D4E8}"/>
              </a:ext>
            </a:extLst>
          </p:cNvPr>
          <p:cNvGrpSpPr/>
          <p:nvPr/>
        </p:nvGrpSpPr>
        <p:grpSpPr>
          <a:xfrm>
            <a:off x="10095462" y="1039906"/>
            <a:ext cx="1538866" cy="1008000"/>
            <a:chOff x="10348334" y="960451"/>
            <a:chExt cx="1538866" cy="1008000"/>
          </a:xfrm>
        </p:grpSpPr>
        <p:sp>
          <p:nvSpPr>
            <p:cNvPr id="32" name="Rectangle: Rounded Corners 31">
              <a:extLst>
                <a:ext uri="{FF2B5EF4-FFF2-40B4-BE49-F238E27FC236}">
                  <a16:creationId xmlns:a16="http://schemas.microsoft.com/office/drawing/2014/main" id="{24B033F3-5F9A-8DF8-BCC2-C5EEA3AECE45}"/>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3 ô li</a:t>
              </a:r>
            </a:p>
          </p:txBody>
        </p:sp>
        <p:grpSp>
          <p:nvGrpSpPr>
            <p:cNvPr id="33" name="Group 32">
              <a:extLst>
                <a:ext uri="{FF2B5EF4-FFF2-40B4-BE49-F238E27FC236}">
                  <a16:creationId xmlns:a16="http://schemas.microsoft.com/office/drawing/2014/main" id="{39660D48-0C82-9015-002D-12EA68D21A57}"/>
                </a:ext>
              </a:extLst>
            </p:cNvPr>
            <p:cNvGrpSpPr/>
            <p:nvPr/>
          </p:nvGrpSpPr>
          <p:grpSpPr>
            <a:xfrm>
              <a:off x="10348334" y="960451"/>
              <a:ext cx="626344" cy="1008000"/>
              <a:chOff x="8820700" y="940197"/>
              <a:chExt cx="626344" cy="1008000"/>
            </a:xfrm>
          </p:grpSpPr>
          <p:pic>
            <p:nvPicPr>
              <p:cNvPr id="34" name="Picture 33" descr="A picture containing mollusk, wheel, gear&#10;&#10;Description automatically generated">
                <a:extLst>
                  <a:ext uri="{FF2B5EF4-FFF2-40B4-BE49-F238E27FC236}">
                    <a16:creationId xmlns:a16="http://schemas.microsoft.com/office/drawing/2014/main" id="{61A1D84B-12EB-39CD-6FBC-F02D713A00B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FBD82ABD-46BD-35C6-B720-D8B8D4ED2822}"/>
                  </a:ext>
                </a:extLst>
              </p:cNvPr>
              <p:cNvSpPr txBox="1"/>
              <p:nvPr/>
            </p:nvSpPr>
            <p:spPr>
              <a:xfrm>
                <a:off x="8825045" y="1082094"/>
                <a:ext cx="621999" cy="584775"/>
              </a:xfrm>
              <a:prstGeom prst="rect">
                <a:avLst/>
              </a:prstGeom>
              <a:noFill/>
            </p:spPr>
            <p:txBody>
              <a:bodyPr wrap="square" rtlCol="0">
                <a:spAutoFit/>
              </a:bodyPr>
              <a:lstStyle/>
              <a:p>
                <a:pPr algn="ctr"/>
                <a:r>
                  <a:rPr lang="en-US" sz="3200">
                    <a:solidFill>
                      <a:schemeClr val="bg1"/>
                    </a:solidFill>
                  </a:rPr>
                  <a:t>c</a:t>
                </a:r>
              </a:p>
            </p:txBody>
          </p:sp>
        </p:grpSp>
      </p:grpSp>
      <p:grpSp>
        <p:nvGrpSpPr>
          <p:cNvPr id="38" name="Group 37">
            <a:extLst>
              <a:ext uri="{FF2B5EF4-FFF2-40B4-BE49-F238E27FC236}">
                <a16:creationId xmlns:a16="http://schemas.microsoft.com/office/drawing/2014/main" id="{3C36E266-606D-01D3-0BC2-6B91CDD467A7}"/>
              </a:ext>
            </a:extLst>
          </p:cNvPr>
          <p:cNvGrpSpPr/>
          <p:nvPr/>
        </p:nvGrpSpPr>
        <p:grpSpPr>
          <a:xfrm>
            <a:off x="5492663" y="2489096"/>
            <a:ext cx="1516467" cy="1008000"/>
            <a:chOff x="5711646" y="1007249"/>
            <a:chExt cx="1516467" cy="1008000"/>
          </a:xfrm>
        </p:grpSpPr>
        <p:sp>
          <p:nvSpPr>
            <p:cNvPr id="39" name="Rectangle: Rounded Corners 38">
              <a:extLst>
                <a:ext uri="{FF2B5EF4-FFF2-40B4-BE49-F238E27FC236}">
                  <a16:creationId xmlns:a16="http://schemas.microsoft.com/office/drawing/2014/main" id="{D7B3A77B-346B-5714-0FE2-7D80068789C2}"/>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ô li</a:t>
              </a:r>
            </a:p>
          </p:txBody>
        </p:sp>
        <p:grpSp>
          <p:nvGrpSpPr>
            <p:cNvPr id="40" name="Group 39">
              <a:extLst>
                <a:ext uri="{FF2B5EF4-FFF2-40B4-BE49-F238E27FC236}">
                  <a16:creationId xmlns:a16="http://schemas.microsoft.com/office/drawing/2014/main" id="{0F955FCF-7662-C3D7-93EA-C5E6DED52907}"/>
                </a:ext>
              </a:extLst>
            </p:cNvPr>
            <p:cNvGrpSpPr/>
            <p:nvPr/>
          </p:nvGrpSpPr>
          <p:grpSpPr>
            <a:xfrm>
              <a:off x="5711646" y="1007249"/>
              <a:ext cx="622000" cy="1008000"/>
              <a:chOff x="5695779" y="1035593"/>
              <a:chExt cx="622000" cy="1008000"/>
            </a:xfrm>
          </p:grpSpPr>
          <p:pic>
            <p:nvPicPr>
              <p:cNvPr id="41" name="Picture 40" descr="A picture containing mollusk, wheel, gear&#10;&#10;Description automatically generated">
                <a:extLst>
                  <a:ext uri="{FF2B5EF4-FFF2-40B4-BE49-F238E27FC236}">
                    <a16:creationId xmlns:a16="http://schemas.microsoft.com/office/drawing/2014/main" id="{6407B119-25D4-EA3E-2554-56112833B14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2" name="TextBox 41">
                <a:extLst>
                  <a:ext uri="{FF2B5EF4-FFF2-40B4-BE49-F238E27FC236}">
                    <a16:creationId xmlns:a16="http://schemas.microsoft.com/office/drawing/2014/main" id="{725A3992-6C42-3120-3943-EECCDA6F6682}"/>
                  </a:ext>
                </a:extLst>
              </p:cNvPr>
              <p:cNvSpPr txBox="1"/>
              <p:nvPr/>
            </p:nvSpPr>
            <p:spPr>
              <a:xfrm>
                <a:off x="5705937" y="1173916"/>
                <a:ext cx="611842" cy="584775"/>
              </a:xfrm>
              <a:prstGeom prst="rect">
                <a:avLst/>
              </a:prstGeom>
              <a:noFill/>
            </p:spPr>
            <p:txBody>
              <a:bodyPr wrap="square" rtlCol="0">
                <a:spAutoFit/>
              </a:bodyPr>
              <a:lstStyle/>
              <a:p>
                <a:pPr algn="ctr"/>
                <a:r>
                  <a:rPr lang="en-US" sz="3200">
                    <a:solidFill>
                      <a:schemeClr val="bg1"/>
                    </a:solidFill>
                  </a:rPr>
                  <a:t>a</a:t>
                </a:r>
              </a:p>
            </p:txBody>
          </p:sp>
        </p:grpSp>
      </p:grpSp>
      <p:grpSp>
        <p:nvGrpSpPr>
          <p:cNvPr id="43" name="Group 42">
            <a:extLst>
              <a:ext uri="{FF2B5EF4-FFF2-40B4-BE49-F238E27FC236}">
                <a16:creationId xmlns:a16="http://schemas.microsoft.com/office/drawing/2014/main" id="{C0E5A526-25C7-283E-8266-A5E9635B1A4A}"/>
              </a:ext>
            </a:extLst>
          </p:cNvPr>
          <p:cNvGrpSpPr/>
          <p:nvPr/>
        </p:nvGrpSpPr>
        <p:grpSpPr>
          <a:xfrm>
            <a:off x="7382259" y="2489096"/>
            <a:ext cx="2314733" cy="1008000"/>
            <a:chOff x="7721896" y="1007249"/>
            <a:chExt cx="2314733" cy="1008000"/>
          </a:xfrm>
        </p:grpSpPr>
        <p:sp>
          <p:nvSpPr>
            <p:cNvPr id="44" name="Rectangle: Rounded Corners 43">
              <a:extLst>
                <a:ext uri="{FF2B5EF4-FFF2-40B4-BE49-F238E27FC236}">
                  <a16:creationId xmlns:a16="http://schemas.microsoft.com/office/drawing/2014/main" id="{7A1D8276-55FA-3B6D-01A3-E679CCE13959}"/>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gần 3 ô li</a:t>
              </a:r>
            </a:p>
          </p:txBody>
        </p:sp>
        <p:grpSp>
          <p:nvGrpSpPr>
            <p:cNvPr id="45" name="Group 44">
              <a:extLst>
                <a:ext uri="{FF2B5EF4-FFF2-40B4-BE49-F238E27FC236}">
                  <a16:creationId xmlns:a16="http://schemas.microsoft.com/office/drawing/2014/main" id="{DA33AD44-246F-681C-746E-F94BDB7E1D38}"/>
                </a:ext>
              </a:extLst>
            </p:cNvPr>
            <p:cNvGrpSpPr/>
            <p:nvPr/>
          </p:nvGrpSpPr>
          <p:grpSpPr>
            <a:xfrm>
              <a:off x="7721896" y="1007249"/>
              <a:ext cx="616187" cy="1008000"/>
              <a:chOff x="6962425" y="1142647"/>
              <a:chExt cx="616187" cy="1008000"/>
            </a:xfrm>
          </p:grpSpPr>
          <p:pic>
            <p:nvPicPr>
              <p:cNvPr id="46" name="Picture 45" descr="A picture containing mollusk, wheel, gear&#10;&#10;Description automatically generated">
                <a:extLst>
                  <a:ext uri="{FF2B5EF4-FFF2-40B4-BE49-F238E27FC236}">
                    <a16:creationId xmlns:a16="http://schemas.microsoft.com/office/drawing/2014/main" id="{AEB450A7-710E-DF89-20B1-C7C982BCFC2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47" name="TextBox 46">
                <a:extLst>
                  <a:ext uri="{FF2B5EF4-FFF2-40B4-BE49-F238E27FC236}">
                    <a16:creationId xmlns:a16="http://schemas.microsoft.com/office/drawing/2014/main" id="{4E346B00-9D2F-B892-C54D-D6EF772735AE}"/>
                  </a:ext>
                </a:extLst>
              </p:cNvPr>
              <p:cNvSpPr txBox="1"/>
              <p:nvPr/>
            </p:nvSpPr>
            <p:spPr>
              <a:xfrm>
                <a:off x="6966770" y="1326316"/>
                <a:ext cx="611842" cy="584775"/>
              </a:xfrm>
              <a:prstGeom prst="rect">
                <a:avLst/>
              </a:prstGeom>
              <a:noFill/>
            </p:spPr>
            <p:txBody>
              <a:bodyPr wrap="square" rtlCol="0">
                <a:spAutoFit/>
              </a:bodyPr>
              <a:lstStyle/>
              <a:p>
                <a:pPr algn="ctr"/>
                <a:r>
                  <a:rPr lang="en-US" sz="3200">
                    <a:solidFill>
                      <a:schemeClr val="bg1"/>
                    </a:solidFill>
                  </a:rPr>
                  <a:t>b</a:t>
                </a:r>
              </a:p>
            </p:txBody>
          </p:sp>
        </p:grpSp>
      </p:grpSp>
      <p:grpSp>
        <p:nvGrpSpPr>
          <p:cNvPr id="48" name="Group 47">
            <a:extLst>
              <a:ext uri="{FF2B5EF4-FFF2-40B4-BE49-F238E27FC236}">
                <a16:creationId xmlns:a16="http://schemas.microsoft.com/office/drawing/2014/main" id="{C8DD834D-60B6-984D-95F0-5EEBAE8663A4}"/>
              </a:ext>
            </a:extLst>
          </p:cNvPr>
          <p:cNvGrpSpPr/>
          <p:nvPr/>
        </p:nvGrpSpPr>
        <p:grpSpPr>
          <a:xfrm>
            <a:off x="10095462" y="2489096"/>
            <a:ext cx="1538866" cy="1008000"/>
            <a:chOff x="10348334" y="960451"/>
            <a:chExt cx="1538866" cy="1008000"/>
          </a:xfrm>
        </p:grpSpPr>
        <p:sp>
          <p:nvSpPr>
            <p:cNvPr id="49" name="Rectangle: Rounded Corners 48">
              <a:extLst>
                <a:ext uri="{FF2B5EF4-FFF2-40B4-BE49-F238E27FC236}">
                  <a16:creationId xmlns:a16="http://schemas.microsoft.com/office/drawing/2014/main" id="{13DA140A-AD5C-FE82-DE79-21199C54D25D}"/>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3 ô li</a:t>
              </a:r>
            </a:p>
          </p:txBody>
        </p:sp>
        <p:grpSp>
          <p:nvGrpSpPr>
            <p:cNvPr id="50" name="Group 49">
              <a:extLst>
                <a:ext uri="{FF2B5EF4-FFF2-40B4-BE49-F238E27FC236}">
                  <a16:creationId xmlns:a16="http://schemas.microsoft.com/office/drawing/2014/main" id="{06698B6D-DDA7-137E-34C1-D6769E8BA3C5}"/>
                </a:ext>
              </a:extLst>
            </p:cNvPr>
            <p:cNvGrpSpPr/>
            <p:nvPr/>
          </p:nvGrpSpPr>
          <p:grpSpPr>
            <a:xfrm>
              <a:off x="10348334" y="960451"/>
              <a:ext cx="626344" cy="1008000"/>
              <a:chOff x="8820700" y="940197"/>
              <a:chExt cx="626344" cy="1008000"/>
            </a:xfrm>
          </p:grpSpPr>
          <p:pic>
            <p:nvPicPr>
              <p:cNvPr id="51" name="Picture 50" descr="A picture containing mollusk, wheel, gear&#10;&#10;Description automatically generated">
                <a:extLst>
                  <a:ext uri="{FF2B5EF4-FFF2-40B4-BE49-F238E27FC236}">
                    <a16:creationId xmlns:a16="http://schemas.microsoft.com/office/drawing/2014/main" id="{D1AD756D-0A73-73B7-6D8A-6F783AF4E57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2" name="TextBox 51">
                <a:extLst>
                  <a:ext uri="{FF2B5EF4-FFF2-40B4-BE49-F238E27FC236}">
                    <a16:creationId xmlns:a16="http://schemas.microsoft.com/office/drawing/2014/main" id="{71FD2B72-733D-40BB-E0B1-8710CF08C228}"/>
                  </a:ext>
                </a:extLst>
              </p:cNvPr>
              <p:cNvSpPr txBox="1"/>
              <p:nvPr/>
            </p:nvSpPr>
            <p:spPr>
              <a:xfrm>
                <a:off x="8825045" y="1082094"/>
                <a:ext cx="621999" cy="584775"/>
              </a:xfrm>
              <a:prstGeom prst="rect">
                <a:avLst/>
              </a:prstGeom>
              <a:noFill/>
            </p:spPr>
            <p:txBody>
              <a:bodyPr wrap="square" rtlCol="0">
                <a:spAutoFit/>
              </a:bodyPr>
              <a:lstStyle/>
              <a:p>
                <a:pPr algn="ctr"/>
                <a:r>
                  <a:rPr lang="en-US" sz="3200">
                    <a:solidFill>
                      <a:schemeClr val="bg1"/>
                    </a:solidFill>
                  </a:rPr>
                  <a:t>c</a:t>
                </a:r>
              </a:p>
            </p:txBody>
          </p:sp>
        </p:grpSp>
      </p:grpSp>
      <p:grpSp>
        <p:nvGrpSpPr>
          <p:cNvPr id="53" name="Group 52">
            <a:extLst>
              <a:ext uri="{FF2B5EF4-FFF2-40B4-BE49-F238E27FC236}">
                <a16:creationId xmlns:a16="http://schemas.microsoft.com/office/drawing/2014/main" id="{C8AF443C-3AB6-8456-F129-F698879B63E8}"/>
              </a:ext>
            </a:extLst>
          </p:cNvPr>
          <p:cNvGrpSpPr/>
          <p:nvPr/>
        </p:nvGrpSpPr>
        <p:grpSpPr>
          <a:xfrm>
            <a:off x="5492663" y="3947471"/>
            <a:ext cx="1634694" cy="1008000"/>
            <a:chOff x="5711646" y="1007249"/>
            <a:chExt cx="1634694" cy="1008000"/>
          </a:xfrm>
        </p:grpSpPr>
        <p:sp>
          <p:nvSpPr>
            <p:cNvPr id="54" name="Rectangle: Rounded Corners 53">
              <a:extLst>
                <a:ext uri="{FF2B5EF4-FFF2-40B4-BE49-F238E27FC236}">
                  <a16:creationId xmlns:a16="http://schemas.microsoft.com/office/drawing/2014/main" id="{9E53C245-9E28-2C90-7BD6-9DB8498F9D26}"/>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nét</a:t>
              </a:r>
            </a:p>
          </p:txBody>
        </p:sp>
        <p:grpSp>
          <p:nvGrpSpPr>
            <p:cNvPr id="55" name="Group 54">
              <a:extLst>
                <a:ext uri="{FF2B5EF4-FFF2-40B4-BE49-F238E27FC236}">
                  <a16:creationId xmlns:a16="http://schemas.microsoft.com/office/drawing/2014/main" id="{CB4CB218-E44C-C133-0990-D748B5FF971F}"/>
                </a:ext>
              </a:extLst>
            </p:cNvPr>
            <p:cNvGrpSpPr/>
            <p:nvPr/>
          </p:nvGrpSpPr>
          <p:grpSpPr>
            <a:xfrm>
              <a:off x="5711646" y="1007249"/>
              <a:ext cx="622000" cy="1008000"/>
              <a:chOff x="5695779" y="1035593"/>
              <a:chExt cx="622000" cy="1008000"/>
            </a:xfrm>
          </p:grpSpPr>
          <p:pic>
            <p:nvPicPr>
              <p:cNvPr id="56" name="Picture 55" descr="A picture containing mollusk, wheel, gear&#10;&#10;Description automatically generated">
                <a:extLst>
                  <a:ext uri="{FF2B5EF4-FFF2-40B4-BE49-F238E27FC236}">
                    <a16:creationId xmlns:a16="http://schemas.microsoft.com/office/drawing/2014/main" id="{4C28255C-AC5D-BC3C-F8ED-B2A33793B11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57" name="TextBox 56">
                <a:extLst>
                  <a:ext uri="{FF2B5EF4-FFF2-40B4-BE49-F238E27FC236}">
                    <a16:creationId xmlns:a16="http://schemas.microsoft.com/office/drawing/2014/main" id="{8846FC21-AFE5-51A4-907B-162C4A4F4702}"/>
                  </a:ext>
                </a:extLst>
              </p:cNvPr>
              <p:cNvSpPr txBox="1"/>
              <p:nvPr/>
            </p:nvSpPr>
            <p:spPr>
              <a:xfrm>
                <a:off x="5705937" y="1173916"/>
                <a:ext cx="611842" cy="584775"/>
              </a:xfrm>
              <a:prstGeom prst="rect">
                <a:avLst/>
              </a:prstGeom>
              <a:noFill/>
            </p:spPr>
            <p:txBody>
              <a:bodyPr wrap="square" rtlCol="0">
                <a:spAutoFit/>
              </a:bodyPr>
              <a:lstStyle/>
              <a:p>
                <a:pPr algn="ctr"/>
                <a:r>
                  <a:rPr lang="en-US" sz="3200">
                    <a:solidFill>
                      <a:schemeClr val="bg1"/>
                    </a:solidFill>
                  </a:rPr>
                  <a:t>a</a:t>
                </a:r>
              </a:p>
            </p:txBody>
          </p:sp>
        </p:grpSp>
      </p:grpSp>
      <p:grpSp>
        <p:nvGrpSpPr>
          <p:cNvPr id="58" name="Group 57">
            <a:extLst>
              <a:ext uri="{FF2B5EF4-FFF2-40B4-BE49-F238E27FC236}">
                <a16:creationId xmlns:a16="http://schemas.microsoft.com/office/drawing/2014/main" id="{9C241F00-4F54-C661-45B1-D04395687189}"/>
              </a:ext>
            </a:extLst>
          </p:cNvPr>
          <p:cNvGrpSpPr/>
          <p:nvPr/>
        </p:nvGrpSpPr>
        <p:grpSpPr>
          <a:xfrm>
            <a:off x="7756961" y="3947471"/>
            <a:ext cx="1630196" cy="1008000"/>
            <a:chOff x="7721896" y="1007249"/>
            <a:chExt cx="1630196" cy="1008000"/>
          </a:xfrm>
        </p:grpSpPr>
        <p:sp>
          <p:nvSpPr>
            <p:cNvPr id="59" name="Rectangle: Rounded Corners 58">
              <a:extLst>
                <a:ext uri="{FF2B5EF4-FFF2-40B4-BE49-F238E27FC236}">
                  <a16:creationId xmlns:a16="http://schemas.microsoft.com/office/drawing/2014/main" id="{3B0231DD-1290-DAE4-C1FE-225BD604E44B}"/>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3 nét</a:t>
              </a:r>
            </a:p>
          </p:txBody>
        </p:sp>
        <p:grpSp>
          <p:nvGrpSpPr>
            <p:cNvPr id="60" name="Group 59">
              <a:extLst>
                <a:ext uri="{FF2B5EF4-FFF2-40B4-BE49-F238E27FC236}">
                  <a16:creationId xmlns:a16="http://schemas.microsoft.com/office/drawing/2014/main" id="{CA37B6CA-82E2-ADEB-E0AE-117784490997}"/>
                </a:ext>
              </a:extLst>
            </p:cNvPr>
            <p:cNvGrpSpPr/>
            <p:nvPr/>
          </p:nvGrpSpPr>
          <p:grpSpPr>
            <a:xfrm>
              <a:off x="7721896" y="1007249"/>
              <a:ext cx="616187" cy="1008000"/>
              <a:chOff x="6962425" y="1142647"/>
              <a:chExt cx="616187" cy="1008000"/>
            </a:xfrm>
          </p:grpSpPr>
          <p:pic>
            <p:nvPicPr>
              <p:cNvPr id="61" name="Picture 60" descr="A picture containing mollusk, wheel, gear&#10;&#10;Description automatically generated">
                <a:extLst>
                  <a:ext uri="{FF2B5EF4-FFF2-40B4-BE49-F238E27FC236}">
                    <a16:creationId xmlns:a16="http://schemas.microsoft.com/office/drawing/2014/main" id="{9C29CCA2-B33B-E2D6-A617-D7FA117FBFC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2" name="TextBox 61">
                <a:extLst>
                  <a:ext uri="{FF2B5EF4-FFF2-40B4-BE49-F238E27FC236}">
                    <a16:creationId xmlns:a16="http://schemas.microsoft.com/office/drawing/2014/main" id="{49D58767-6BAB-BA21-2D38-605E5810777B}"/>
                  </a:ext>
                </a:extLst>
              </p:cNvPr>
              <p:cNvSpPr txBox="1"/>
              <p:nvPr/>
            </p:nvSpPr>
            <p:spPr>
              <a:xfrm>
                <a:off x="6966770" y="1326316"/>
                <a:ext cx="611842" cy="584775"/>
              </a:xfrm>
              <a:prstGeom prst="rect">
                <a:avLst/>
              </a:prstGeom>
              <a:noFill/>
            </p:spPr>
            <p:txBody>
              <a:bodyPr wrap="square" rtlCol="0">
                <a:spAutoFit/>
              </a:bodyPr>
              <a:lstStyle/>
              <a:p>
                <a:pPr algn="ctr"/>
                <a:r>
                  <a:rPr lang="en-US" sz="3200">
                    <a:solidFill>
                      <a:schemeClr val="bg1"/>
                    </a:solidFill>
                  </a:rPr>
                  <a:t>b</a:t>
                </a:r>
              </a:p>
            </p:txBody>
          </p:sp>
        </p:grpSp>
      </p:grpSp>
      <p:grpSp>
        <p:nvGrpSpPr>
          <p:cNvPr id="63" name="Group 62">
            <a:extLst>
              <a:ext uri="{FF2B5EF4-FFF2-40B4-BE49-F238E27FC236}">
                <a16:creationId xmlns:a16="http://schemas.microsoft.com/office/drawing/2014/main" id="{ACCE8C77-54A7-6239-BCC3-457DA60217FF}"/>
              </a:ext>
            </a:extLst>
          </p:cNvPr>
          <p:cNvGrpSpPr/>
          <p:nvPr/>
        </p:nvGrpSpPr>
        <p:grpSpPr>
          <a:xfrm>
            <a:off x="10016761" y="3947471"/>
            <a:ext cx="1617567" cy="1008000"/>
            <a:chOff x="10348334" y="960451"/>
            <a:chExt cx="1617567" cy="1008000"/>
          </a:xfrm>
        </p:grpSpPr>
        <p:sp>
          <p:nvSpPr>
            <p:cNvPr id="64" name="Rectangle: Rounded Corners 63">
              <a:extLst>
                <a:ext uri="{FF2B5EF4-FFF2-40B4-BE49-F238E27FC236}">
                  <a16:creationId xmlns:a16="http://schemas.microsoft.com/office/drawing/2014/main" id="{ED198852-A431-2B06-F581-E44BD08F0894}"/>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 4 nét</a:t>
              </a:r>
            </a:p>
          </p:txBody>
        </p:sp>
        <p:grpSp>
          <p:nvGrpSpPr>
            <p:cNvPr id="65" name="Group 64">
              <a:extLst>
                <a:ext uri="{FF2B5EF4-FFF2-40B4-BE49-F238E27FC236}">
                  <a16:creationId xmlns:a16="http://schemas.microsoft.com/office/drawing/2014/main" id="{35812D0C-A2BB-BA9A-AD30-382A14FA39C3}"/>
                </a:ext>
              </a:extLst>
            </p:cNvPr>
            <p:cNvGrpSpPr/>
            <p:nvPr/>
          </p:nvGrpSpPr>
          <p:grpSpPr>
            <a:xfrm>
              <a:off x="10348334" y="960451"/>
              <a:ext cx="626344" cy="1008000"/>
              <a:chOff x="8820700" y="940197"/>
              <a:chExt cx="626344" cy="1008000"/>
            </a:xfrm>
          </p:grpSpPr>
          <p:pic>
            <p:nvPicPr>
              <p:cNvPr id="66" name="Picture 65" descr="A picture containing mollusk, wheel, gear&#10;&#10;Description automatically generated">
                <a:extLst>
                  <a:ext uri="{FF2B5EF4-FFF2-40B4-BE49-F238E27FC236}">
                    <a16:creationId xmlns:a16="http://schemas.microsoft.com/office/drawing/2014/main" id="{B28E1665-81FE-56C9-D07B-044B322ACDE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67" name="TextBox 66">
                <a:extLst>
                  <a:ext uri="{FF2B5EF4-FFF2-40B4-BE49-F238E27FC236}">
                    <a16:creationId xmlns:a16="http://schemas.microsoft.com/office/drawing/2014/main" id="{12B3AC78-253E-7D96-0169-2FD266C283DF}"/>
                  </a:ext>
                </a:extLst>
              </p:cNvPr>
              <p:cNvSpPr txBox="1"/>
              <p:nvPr/>
            </p:nvSpPr>
            <p:spPr>
              <a:xfrm>
                <a:off x="8825045" y="1082094"/>
                <a:ext cx="621999" cy="584775"/>
              </a:xfrm>
              <a:prstGeom prst="rect">
                <a:avLst/>
              </a:prstGeom>
              <a:noFill/>
            </p:spPr>
            <p:txBody>
              <a:bodyPr wrap="square" rtlCol="0">
                <a:spAutoFit/>
              </a:bodyPr>
              <a:lstStyle/>
              <a:p>
                <a:pPr algn="ctr"/>
                <a:r>
                  <a:rPr lang="en-US" sz="3200">
                    <a:solidFill>
                      <a:schemeClr val="bg1"/>
                    </a:solidFill>
                  </a:rPr>
                  <a:t>c</a:t>
                </a:r>
              </a:p>
            </p:txBody>
          </p:sp>
        </p:grpSp>
      </p:grpSp>
      <p:sp>
        <p:nvSpPr>
          <p:cNvPr id="69" name="Rectangle: Rounded Corners 68">
            <a:extLst>
              <a:ext uri="{FF2B5EF4-FFF2-40B4-BE49-F238E27FC236}">
                <a16:creationId xmlns:a16="http://schemas.microsoft.com/office/drawing/2014/main" id="{67E16371-ED69-FDBC-4C9F-321DDE81F84D}"/>
              </a:ext>
            </a:extLst>
          </p:cNvPr>
          <p:cNvSpPr/>
          <p:nvPr/>
        </p:nvSpPr>
        <p:spPr>
          <a:xfrm>
            <a:off x="1429682" y="3920539"/>
            <a:ext cx="1060353" cy="646986"/>
          </a:xfrm>
          <a:custGeom>
            <a:avLst/>
            <a:gdLst>
              <a:gd name="connsiteX0" fmla="*/ 0 w 1060353"/>
              <a:gd name="connsiteY0" fmla="*/ 107833 h 646986"/>
              <a:gd name="connsiteX1" fmla="*/ 107833 w 1060353"/>
              <a:gd name="connsiteY1" fmla="*/ 0 h 646986"/>
              <a:gd name="connsiteX2" fmla="*/ 547070 w 1060353"/>
              <a:gd name="connsiteY2" fmla="*/ 0 h 646986"/>
              <a:gd name="connsiteX3" fmla="*/ 952520 w 1060353"/>
              <a:gd name="connsiteY3" fmla="*/ 0 h 646986"/>
              <a:gd name="connsiteX4" fmla="*/ 1060353 w 1060353"/>
              <a:gd name="connsiteY4" fmla="*/ 107833 h 646986"/>
              <a:gd name="connsiteX5" fmla="*/ 1060353 w 1060353"/>
              <a:gd name="connsiteY5" fmla="*/ 539153 h 646986"/>
              <a:gd name="connsiteX6" fmla="*/ 952520 w 1060353"/>
              <a:gd name="connsiteY6" fmla="*/ 646986 h 646986"/>
              <a:gd name="connsiteX7" fmla="*/ 513283 w 1060353"/>
              <a:gd name="connsiteY7" fmla="*/ 646986 h 646986"/>
              <a:gd name="connsiteX8" fmla="*/ 107833 w 1060353"/>
              <a:gd name="connsiteY8" fmla="*/ 646986 h 646986"/>
              <a:gd name="connsiteX9" fmla="*/ 0 w 1060353"/>
              <a:gd name="connsiteY9" fmla="*/ 539153 h 646986"/>
              <a:gd name="connsiteX10" fmla="*/ 0 w 1060353"/>
              <a:gd name="connsiteY10"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353" h="646986" fill="none" extrusionOk="0">
                <a:moveTo>
                  <a:pt x="0" y="107833"/>
                </a:moveTo>
                <a:cubicBezTo>
                  <a:pt x="-8303" y="43039"/>
                  <a:pt x="49221" y="-957"/>
                  <a:pt x="107833" y="0"/>
                </a:cubicBezTo>
                <a:cubicBezTo>
                  <a:pt x="295475" y="-43804"/>
                  <a:pt x="338143" y="30338"/>
                  <a:pt x="547070" y="0"/>
                </a:cubicBezTo>
                <a:cubicBezTo>
                  <a:pt x="755997" y="-30338"/>
                  <a:pt x="801373" y="2004"/>
                  <a:pt x="952520" y="0"/>
                </a:cubicBezTo>
                <a:cubicBezTo>
                  <a:pt x="1020914" y="-792"/>
                  <a:pt x="1057784" y="51019"/>
                  <a:pt x="1060353" y="107833"/>
                </a:cubicBezTo>
                <a:cubicBezTo>
                  <a:pt x="1079768" y="311430"/>
                  <a:pt x="1040661" y="367836"/>
                  <a:pt x="1060353" y="539153"/>
                </a:cubicBezTo>
                <a:cubicBezTo>
                  <a:pt x="1071762" y="592410"/>
                  <a:pt x="1015377" y="645416"/>
                  <a:pt x="952520" y="646986"/>
                </a:cubicBezTo>
                <a:cubicBezTo>
                  <a:pt x="834274" y="694294"/>
                  <a:pt x="613141" y="600639"/>
                  <a:pt x="513283" y="646986"/>
                </a:cubicBezTo>
                <a:cubicBezTo>
                  <a:pt x="413425" y="693333"/>
                  <a:pt x="230806" y="606854"/>
                  <a:pt x="107833" y="646986"/>
                </a:cubicBezTo>
                <a:cubicBezTo>
                  <a:pt x="59123" y="642139"/>
                  <a:pt x="1388" y="606754"/>
                  <a:pt x="0" y="539153"/>
                </a:cubicBezTo>
                <a:cubicBezTo>
                  <a:pt x="-6920" y="371868"/>
                  <a:pt x="12968" y="251748"/>
                  <a:pt x="0" y="107833"/>
                </a:cubicBezTo>
                <a:close/>
              </a:path>
              <a:path w="1060353" h="646986" stroke="0" extrusionOk="0">
                <a:moveTo>
                  <a:pt x="0" y="107833"/>
                </a:moveTo>
                <a:cubicBezTo>
                  <a:pt x="872" y="50843"/>
                  <a:pt x="61681" y="224"/>
                  <a:pt x="107833" y="0"/>
                </a:cubicBezTo>
                <a:cubicBezTo>
                  <a:pt x="229709" y="-41993"/>
                  <a:pt x="344019" y="46541"/>
                  <a:pt x="521730" y="0"/>
                </a:cubicBezTo>
                <a:cubicBezTo>
                  <a:pt x="699441" y="-46541"/>
                  <a:pt x="817639" y="41143"/>
                  <a:pt x="952520" y="0"/>
                </a:cubicBezTo>
                <a:cubicBezTo>
                  <a:pt x="1015561" y="-12316"/>
                  <a:pt x="1046950" y="49739"/>
                  <a:pt x="1060353" y="107833"/>
                </a:cubicBezTo>
                <a:cubicBezTo>
                  <a:pt x="1077252" y="207756"/>
                  <a:pt x="1017496" y="398666"/>
                  <a:pt x="1060353" y="539153"/>
                </a:cubicBezTo>
                <a:cubicBezTo>
                  <a:pt x="1056981" y="607596"/>
                  <a:pt x="1010616" y="643124"/>
                  <a:pt x="952520" y="646986"/>
                </a:cubicBezTo>
                <a:cubicBezTo>
                  <a:pt x="816500" y="660447"/>
                  <a:pt x="654662" y="600952"/>
                  <a:pt x="530177" y="646986"/>
                </a:cubicBezTo>
                <a:cubicBezTo>
                  <a:pt x="405692" y="693020"/>
                  <a:pt x="241868" y="630040"/>
                  <a:pt x="107833" y="646986"/>
                </a:cubicBezTo>
                <a:cubicBezTo>
                  <a:pt x="44406" y="645633"/>
                  <a:pt x="8974" y="611063"/>
                  <a:pt x="0" y="539153"/>
                </a:cubicBezTo>
                <a:cubicBezTo>
                  <a:pt x="-25447" y="423739"/>
                  <a:pt x="34192" y="290648"/>
                  <a:pt x="0" y="107833"/>
                </a:cubicBezTo>
                <a:close/>
              </a:path>
            </a:pathLst>
          </a:custGeom>
          <a:solidFill>
            <a:srgbClr val="FFFF8F"/>
          </a:solidFill>
          <a:ln>
            <a:solidFill>
              <a:srgbClr val="FFC000"/>
            </a:solidFill>
            <a:extLst>
              <a:ext uri="{C807C97D-BFC1-408E-A445-0C87EB9F89A2}">
                <ask:lineSketchStyleProps xmlns:ask="http://schemas.microsoft.com/office/drawing/2018/sketchyshapes" sd="4186357184">
                  <a:prstGeom prst="roundRect">
                    <a:avLst/>
                  </a:prstGeom>
                  <ask:type>
                    <ask:lineSketchScribble/>
                  </ask:type>
                </ask:lineSketchStyleProps>
              </a:ext>
            </a:extLst>
          </a:ln>
        </p:spPr>
        <p:txBody>
          <a:bodyPr wrap="none">
            <a:spAutoFit/>
          </a:bodyPr>
          <a:lstStyle/>
          <a:p>
            <a:pPr algn="ctr" defTabSz="685800"/>
            <a:r>
              <a:rPr lang="en-US" sz="3200" b="1">
                <a:solidFill>
                  <a:srgbClr val="FF0066"/>
                </a:solidFill>
                <a:latin typeface="Calibri" panose="020F0502020204030204" pitchFamily="34" charset="0"/>
                <a:ea typeface="字魂35号-经典雅黑"/>
                <a:cs typeface="Calibri" panose="020F0502020204030204" pitchFamily="34" charset="0"/>
              </a:rPr>
              <a:t>3 ô li</a:t>
            </a:r>
            <a:endParaRPr lang="en-US" sz="3200" b="1" dirty="0">
              <a:solidFill>
                <a:srgbClr val="FF0066"/>
              </a:solidFill>
              <a:latin typeface="Calibri" panose="020F0502020204030204" pitchFamily="34" charset="0"/>
              <a:ea typeface="字魂35号-经典雅黑"/>
              <a:cs typeface="Calibri" panose="020F0502020204030204" pitchFamily="34" charset="0"/>
            </a:endParaRPr>
          </a:p>
        </p:txBody>
      </p:sp>
      <p:cxnSp>
        <p:nvCxnSpPr>
          <p:cNvPr id="70" name="Straight Arrow Connector 69">
            <a:extLst>
              <a:ext uri="{FF2B5EF4-FFF2-40B4-BE49-F238E27FC236}">
                <a16:creationId xmlns:a16="http://schemas.microsoft.com/office/drawing/2014/main" id="{D6FC04C1-1F3F-2F18-404B-4EAD19A62435}"/>
              </a:ext>
            </a:extLst>
          </p:cNvPr>
          <p:cNvCxnSpPr>
            <a:cxnSpLocks/>
          </p:cNvCxnSpPr>
          <p:nvPr/>
        </p:nvCxnSpPr>
        <p:spPr>
          <a:xfrm flipH="1">
            <a:off x="881063" y="3795753"/>
            <a:ext cx="2157593" cy="0"/>
          </a:xfrm>
          <a:prstGeom prst="straightConnector1">
            <a:avLst/>
          </a:prstGeom>
          <a:noFill/>
          <a:ln w="28575" cap="flat" cmpd="sng" algn="ctr">
            <a:solidFill>
              <a:srgbClr val="FF0066"/>
            </a:solidFill>
            <a:prstDash val="solid"/>
            <a:headEnd type="triangle"/>
            <a:tailEnd type="triangle"/>
          </a:ln>
          <a:effectLst/>
        </p:spPr>
      </p:cxnSp>
      <p:cxnSp>
        <p:nvCxnSpPr>
          <p:cNvPr id="71" name="Straight Arrow Connector 70">
            <a:extLst>
              <a:ext uri="{FF2B5EF4-FFF2-40B4-BE49-F238E27FC236}">
                <a16:creationId xmlns:a16="http://schemas.microsoft.com/office/drawing/2014/main" id="{7FF85E08-342F-0722-22D8-D62999D24E03}"/>
              </a:ext>
            </a:extLst>
          </p:cNvPr>
          <p:cNvCxnSpPr>
            <a:cxnSpLocks/>
          </p:cNvCxnSpPr>
          <p:nvPr/>
        </p:nvCxnSpPr>
        <p:spPr>
          <a:xfrm>
            <a:off x="3135834" y="1852663"/>
            <a:ext cx="0" cy="1829820"/>
          </a:xfrm>
          <a:prstGeom prst="straightConnector1">
            <a:avLst/>
          </a:prstGeom>
          <a:noFill/>
          <a:ln w="28575" cap="flat" cmpd="sng" algn="ctr">
            <a:solidFill>
              <a:srgbClr val="FF0066"/>
            </a:solidFill>
            <a:prstDash val="solid"/>
            <a:headEnd type="triangle"/>
            <a:tailEnd type="triangle"/>
          </a:ln>
          <a:effectLst/>
        </p:spPr>
      </p:cxnSp>
      <p:sp>
        <p:nvSpPr>
          <p:cNvPr id="73" name="Rectangle: Rounded Corners 72">
            <a:extLst>
              <a:ext uri="{FF2B5EF4-FFF2-40B4-BE49-F238E27FC236}">
                <a16:creationId xmlns:a16="http://schemas.microsoft.com/office/drawing/2014/main" id="{65EF9693-3187-687A-F112-DAE7E2782251}"/>
              </a:ext>
            </a:extLst>
          </p:cNvPr>
          <p:cNvSpPr/>
          <p:nvPr/>
        </p:nvSpPr>
        <p:spPr>
          <a:xfrm>
            <a:off x="8872695" y="604379"/>
            <a:ext cx="1853457" cy="527650"/>
          </a:xfrm>
          <a:custGeom>
            <a:avLst/>
            <a:gdLst>
              <a:gd name="connsiteX0" fmla="*/ 0 w 1853457"/>
              <a:gd name="connsiteY0" fmla="*/ 87943 h 527650"/>
              <a:gd name="connsiteX1" fmla="*/ 87943 w 1853457"/>
              <a:gd name="connsiteY1" fmla="*/ 0 h 527650"/>
              <a:gd name="connsiteX2" fmla="*/ 1765514 w 1853457"/>
              <a:gd name="connsiteY2" fmla="*/ 0 h 527650"/>
              <a:gd name="connsiteX3" fmla="*/ 1853457 w 1853457"/>
              <a:gd name="connsiteY3" fmla="*/ 87943 h 527650"/>
              <a:gd name="connsiteX4" fmla="*/ 1853457 w 1853457"/>
              <a:gd name="connsiteY4" fmla="*/ 439707 h 527650"/>
              <a:gd name="connsiteX5" fmla="*/ 1765514 w 1853457"/>
              <a:gd name="connsiteY5" fmla="*/ 527650 h 527650"/>
              <a:gd name="connsiteX6" fmla="*/ 87943 w 1853457"/>
              <a:gd name="connsiteY6" fmla="*/ 527650 h 527650"/>
              <a:gd name="connsiteX7" fmla="*/ 0 w 1853457"/>
              <a:gd name="connsiteY7" fmla="*/ 439707 h 527650"/>
              <a:gd name="connsiteX8" fmla="*/ 0 w 1853457"/>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3457" h="527650" fill="none" extrusionOk="0">
                <a:moveTo>
                  <a:pt x="0" y="87943"/>
                </a:moveTo>
                <a:cubicBezTo>
                  <a:pt x="-78" y="38725"/>
                  <a:pt x="38137" y="52"/>
                  <a:pt x="87943" y="0"/>
                </a:cubicBezTo>
                <a:cubicBezTo>
                  <a:pt x="609713" y="54546"/>
                  <a:pt x="1018044" y="43558"/>
                  <a:pt x="1765514" y="0"/>
                </a:cubicBezTo>
                <a:cubicBezTo>
                  <a:pt x="1813367" y="562"/>
                  <a:pt x="1847206" y="40513"/>
                  <a:pt x="1853457" y="87943"/>
                </a:cubicBezTo>
                <a:cubicBezTo>
                  <a:pt x="1844137" y="136459"/>
                  <a:pt x="1852075" y="330515"/>
                  <a:pt x="1853457" y="439707"/>
                </a:cubicBezTo>
                <a:cubicBezTo>
                  <a:pt x="1857832" y="479917"/>
                  <a:pt x="1819739" y="529664"/>
                  <a:pt x="1765514" y="527650"/>
                </a:cubicBezTo>
                <a:cubicBezTo>
                  <a:pt x="1407304" y="546475"/>
                  <a:pt x="866541" y="515635"/>
                  <a:pt x="87943" y="527650"/>
                </a:cubicBezTo>
                <a:cubicBezTo>
                  <a:pt x="37129" y="535613"/>
                  <a:pt x="796" y="485408"/>
                  <a:pt x="0" y="439707"/>
                </a:cubicBezTo>
                <a:cubicBezTo>
                  <a:pt x="-23723" y="266912"/>
                  <a:pt x="-6064" y="140582"/>
                  <a:pt x="0" y="87943"/>
                </a:cubicBezTo>
                <a:close/>
              </a:path>
              <a:path w="1853457" h="527650" stroke="0" extrusionOk="0">
                <a:moveTo>
                  <a:pt x="0" y="87943"/>
                </a:moveTo>
                <a:cubicBezTo>
                  <a:pt x="-5191" y="42488"/>
                  <a:pt x="40090" y="-5207"/>
                  <a:pt x="87943" y="0"/>
                </a:cubicBezTo>
                <a:cubicBezTo>
                  <a:pt x="803632" y="-38298"/>
                  <a:pt x="1140032" y="135083"/>
                  <a:pt x="1765514" y="0"/>
                </a:cubicBezTo>
                <a:cubicBezTo>
                  <a:pt x="1818360" y="-1621"/>
                  <a:pt x="1846612" y="41292"/>
                  <a:pt x="1853457" y="87943"/>
                </a:cubicBezTo>
                <a:cubicBezTo>
                  <a:pt x="1874862" y="155729"/>
                  <a:pt x="1823149" y="347251"/>
                  <a:pt x="1853457" y="439707"/>
                </a:cubicBezTo>
                <a:cubicBezTo>
                  <a:pt x="1846990" y="491433"/>
                  <a:pt x="1813187" y="528035"/>
                  <a:pt x="1765514" y="527650"/>
                </a:cubicBezTo>
                <a:cubicBezTo>
                  <a:pt x="1135724" y="576774"/>
                  <a:pt x="846724" y="534967"/>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CC0099"/>
                </a:solidFill>
              </a:rPr>
              <a:t>2 ô li rưỡi</a:t>
            </a:r>
          </a:p>
        </p:txBody>
      </p:sp>
      <p:sp>
        <p:nvSpPr>
          <p:cNvPr id="74" name="Rectangle: Rounded Corners 73">
            <a:extLst>
              <a:ext uri="{FF2B5EF4-FFF2-40B4-BE49-F238E27FC236}">
                <a16:creationId xmlns:a16="http://schemas.microsoft.com/office/drawing/2014/main" id="{7E2480B2-30D0-7DF1-B392-D1E82B725FB3}"/>
              </a:ext>
            </a:extLst>
          </p:cNvPr>
          <p:cNvSpPr/>
          <p:nvPr/>
        </p:nvSpPr>
        <p:spPr>
          <a:xfrm>
            <a:off x="9050406" y="2009480"/>
            <a:ext cx="1840208" cy="527650"/>
          </a:xfrm>
          <a:custGeom>
            <a:avLst/>
            <a:gdLst>
              <a:gd name="connsiteX0" fmla="*/ 0 w 1840208"/>
              <a:gd name="connsiteY0" fmla="*/ 87943 h 527650"/>
              <a:gd name="connsiteX1" fmla="*/ 87943 w 1840208"/>
              <a:gd name="connsiteY1" fmla="*/ 0 h 527650"/>
              <a:gd name="connsiteX2" fmla="*/ 1752265 w 1840208"/>
              <a:gd name="connsiteY2" fmla="*/ 0 h 527650"/>
              <a:gd name="connsiteX3" fmla="*/ 1840208 w 1840208"/>
              <a:gd name="connsiteY3" fmla="*/ 87943 h 527650"/>
              <a:gd name="connsiteX4" fmla="*/ 1840208 w 1840208"/>
              <a:gd name="connsiteY4" fmla="*/ 439707 h 527650"/>
              <a:gd name="connsiteX5" fmla="*/ 1752265 w 1840208"/>
              <a:gd name="connsiteY5" fmla="*/ 527650 h 527650"/>
              <a:gd name="connsiteX6" fmla="*/ 87943 w 1840208"/>
              <a:gd name="connsiteY6" fmla="*/ 527650 h 527650"/>
              <a:gd name="connsiteX7" fmla="*/ 0 w 1840208"/>
              <a:gd name="connsiteY7" fmla="*/ 439707 h 527650"/>
              <a:gd name="connsiteX8" fmla="*/ 0 w 1840208"/>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208" h="527650" fill="none" extrusionOk="0">
                <a:moveTo>
                  <a:pt x="0" y="87943"/>
                </a:moveTo>
                <a:cubicBezTo>
                  <a:pt x="-78" y="38725"/>
                  <a:pt x="38137" y="52"/>
                  <a:pt x="87943" y="0"/>
                </a:cubicBezTo>
                <a:cubicBezTo>
                  <a:pt x="287170" y="-26062"/>
                  <a:pt x="1117171" y="136596"/>
                  <a:pt x="1752265" y="0"/>
                </a:cubicBezTo>
                <a:cubicBezTo>
                  <a:pt x="1800118" y="562"/>
                  <a:pt x="1833957" y="40513"/>
                  <a:pt x="1840208" y="87943"/>
                </a:cubicBezTo>
                <a:cubicBezTo>
                  <a:pt x="1830888" y="136459"/>
                  <a:pt x="1838826" y="330515"/>
                  <a:pt x="1840208" y="439707"/>
                </a:cubicBezTo>
                <a:cubicBezTo>
                  <a:pt x="1844583" y="479917"/>
                  <a:pt x="1806490" y="529664"/>
                  <a:pt x="1752265" y="527650"/>
                </a:cubicBezTo>
                <a:cubicBezTo>
                  <a:pt x="1345126" y="540459"/>
                  <a:pt x="615115" y="404084"/>
                  <a:pt x="87943" y="527650"/>
                </a:cubicBezTo>
                <a:cubicBezTo>
                  <a:pt x="37129" y="535613"/>
                  <a:pt x="796" y="485408"/>
                  <a:pt x="0" y="439707"/>
                </a:cubicBezTo>
                <a:cubicBezTo>
                  <a:pt x="-23723" y="266912"/>
                  <a:pt x="-6064" y="140582"/>
                  <a:pt x="0" y="87943"/>
                </a:cubicBezTo>
                <a:close/>
              </a:path>
              <a:path w="1840208" h="527650" stroke="0" extrusionOk="0">
                <a:moveTo>
                  <a:pt x="0" y="87943"/>
                </a:moveTo>
                <a:cubicBezTo>
                  <a:pt x="-5191" y="42488"/>
                  <a:pt x="40090" y="-5207"/>
                  <a:pt x="87943" y="0"/>
                </a:cubicBezTo>
                <a:cubicBezTo>
                  <a:pt x="765469" y="-88247"/>
                  <a:pt x="1421125" y="62707"/>
                  <a:pt x="1752265" y="0"/>
                </a:cubicBezTo>
                <a:cubicBezTo>
                  <a:pt x="1805111" y="-1621"/>
                  <a:pt x="1833363" y="41292"/>
                  <a:pt x="1840208" y="87943"/>
                </a:cubicBezTo>
                <a:cubicBezTo>
                  <a:pt x="1861613" y="155729"/>
                  <a:pt x="1809900" y="347251"/>
                  <a:pt x="1840208" y="439707"/>
                </a:cubicBezTo>
                <a:cubicBezTo>
                  <a:pt x="1833741" y="491433"/>
                  <a:pt x="1799938" y="528035"/>
                  <a:pt x="1752265" y="527650"/>
                </a:cubicBezTo>
                <a:cubicBezTo>
                  <a:pt x="1236351" y="547855"/>
                  <a:pt x="679813" y="52102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CC0099"/>
                </a:solidFill>
              </a:rPr>
              <a:t>3 ô li</a:t>
            </a:r>
          </a:p>
        </p:txBody>
      </p:sp>
      <p:sp>
        <p:nvSpPr>
          <p:cNvPr id="75" name="Rectangle: Rounded Corners 74">
            <a:extLst>
              <a:ext uri="{FF2B5EF4-FFF2-40B4-BE49-F238E27FC236}">
                <a16:creationId xmlns:a16="http://schemas.microsoft.com/office/drawing/2014/main" id="{7FAA3137-929B-8160-F3E6-C3AAAFE0F9EA}"/>
              </a:ext>
            </a:extLst>
          </p:cNvPr>
          <p:cNvSpPr/>
          <p:nvPr/>
        </p:nvSpPr>
        <p:spPr>
          <a:xfrm>
            <a:off x="9172667" y="3467855"/>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CC0099"/>
                </a:solidFill>
              </a:rPr>
              <a:t>3 nét</a:t>
            </a:r>
          </a:p>
        </p:txBody>
      </p:sp>
      <p:pic>
        <p:nvPicPr>
          <p:cNvPr id="76" name="Picture 2" descr="Spelling bee 9th grade | Baamboozle">
            <a:extLst>
              <a:ext uri="{FF2B5EF4-FFF2-40B4-BE49-F238E27FC236}">
                <a16:creationId xmlns:a16="http://schemas.microsoft.com/office/drawing/2014/main" id="{72A9453A-CD0C-C0D9-80F2-06881054E7F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105017" y="1233909"/>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pelling bee 9th grade | Baamboozle">
            <a:extLst>
              <a:ext uri="{FF2B5EF4-FFF2-40B4-BE49-F238E27FC236}">
                <a16:creationId xmlns:a16="http://schemas.microsoft.com/office/drawing/2014/main" id="{2178F641-FB85-113D-CD6C-DA2DA78C98D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pelling bee 9th grade | Baamboozle">
            <a:extLst>
              <a:ext uri="{FF2B5EF4-FFF2-40B4-BE49-F238E27FC236}">
                <a16:creationId xmlns:a16="http://schemas.microsoft.com/office/drawing/2014/main" id="{0D637FE0-1E71-54DE-0271-1BF3E97A144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38210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Spelling bee 9th grade | Baamboozle">
            <a:extLst>
              <a:ext uri="{FF2B5EF4-FFF2-40B4-BE49-F238E27FC236}">
                <a16:creationId xmlns:a16="http://schemas.microsoft.com/office/drawing/2014/main" id="{9A38AA3E-3303-5436-C55B-2A65C731F5B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507553" y="1243197"/>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Spelling bee 9th grade | Baamboozle">
            <a:extLst>
              <a:ext uri="{FF2B5EF4-FFF2-40B4-BE49-F238E27FC236}">
                <a16:creationId xmlns:a16="http://schemas.microsoft.com/office/drawing/2014/main" id="{232520B2-F911-4824-DB90-24956B41A86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Spelling bee 9th grade | Baamboozle">
            <a:extLst>
              <a:ext uri="{FF2B5EF4-FFF2-40B4-BE49-F238E27FC236}">
                <a16:creationId xmlns:a16="http://schemas.microsoft.com/office/drawing/2014/main" id="{2E26B9F2-0A39-467E-B752-FAAEECC0308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026763" y="4145500"/>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E476C03C-74D2-C7F4-5679-7E7830D7E921}"/>
              </a:ext>
            </a:extLst>
          </p:cNvPr>
          <p:cNvSpPr txBox="1"/>
          <p:nvPr/>
        </p:nvSpPr>
        <p:spPr>
          <a:xfrm>
            <a:off x="6109196" y="5148393"/>
            <a:ext cx="5691275" cy="1123712"/>
          </a:xfrm>
          <a:custGeom>
            <a:avLst/>
            <a:gdLst>
              <a:gd name="connsiteX0" fmla="*/ 0 w 5691275"/>
              <a:gd name="connsiteY0" fmla="*/ 187289 h 1123712"/>
              <a:gd name="connsiteX1" fmla="*/ 187289 w 5691275"/>
              <a:gd name="connsiteY1" fmla="*/ 0 h 1123712"/>
              <a:gd name="connsiteX2" fmla="*/ 778033 w 5691275"/>
              <a:gd name="connsiteY2" fmla="*/ 0 h 1123712"/>
              <a:gd name="connsiteX3" fmla="*/ 1421944 w 5691275"/>
              <a:gd name="connsiteY3" fmla="*/ 0 h 1123712"/>
              <a:gd name="connsiteX4" fmla="*/ 2119022 w 5691275"/>
              <a:gd name="connsiteY4" fmla="*/ 0 h 1123712"/>
              <a:gd name="connsiteX5" fmla="*/ 2603432 w 5691275"/>
              <a:gd name="connsiteY5" fmla="*/ 0 h 1123712"/>
              <a:gd name="connsiteX6" fmla="*/ 3300510 w 5691275"/>
              <a:gd name="connsiteY6" fmla="*/ 0 h 1123712"/>
              <a:gd name="connsiteX7" fmla="*/ 3891255 w 5691275"/>
              <a:gd name="connsiteY7" fmla="*/ 0 h 1123712"/>
              <a:gd name="connsiteX8" fmla="*/ 4428832 w 5691275"/>
              <a:gd name="connsiteY8" fmla="*/ 0 h 1123712"/>
              <a:gd name="connsiteX9" fmla="*/ 5503986 w 5691275"/>
              <a:gd name="connsiteY9" fmla="*/ 0 h 1123712"/>
              <a:gd name="connsiteX10" fmla="*/ 5691275 w 5691275"/>
              <a:gd name="connsiteY10" fmla="*/ 187289 h 1123712"/>
              <a:gd name="connsiteX11" fmla="*/ 5691275 w 5691275"/>
              <a:gd name="connsiteY11" fmla="*/ 569347 h 1123712"/>
              <a:gd name="connsiteX12" fmla="*/ 5691275 w 5691275"/>
              <a:gd name="connsiteY12" fmla="*/ 936423 h 1123712"/>
              <a:gd name="connsiteX13" fmla="*/ 5503986 w 5691275"/>
              <a:gd name="connsiteY13" fmla="*/ 1123712 h 1123712"/>
              <a:gd name="connsiteX14" fmla="*/ 4966409 w 5691275"/>
              <a:gd name="connsiteY14" fmla="*/ 1123712 h 1123712"/>
              <a:gd name="connsiteX15" fmla="*/ 4481999 w 5691275"/>
              <a:gd name="connsiteY15" fmla="*/ 1123712 h 1123712"/>
              <a:gd name="connsiteX16" fmla="*/ 3997589 w 5691275"/>
              <a:gd name="connsiteY16" fmla="*/ 1123712 h 1123712"/>
              <a:gd name="connsiteX17" fmla="*/ 3513178 w 5691275"/>
              <a:gd name="connsiteY17" fmla="*/ 1123712 h 1123712"/>
              <a:gd name="connsiteX18" fmla="*/ 2975601 w 5691275"/>
              <a:gd name="connsiteY18" fmla="*/ 1123712 h 1123712"/>
              <a:gd name="connsiteX19" fmla="*/ 2544358 w 5691275"/>
              <a:gd name="connsiteY19" fmla="*/ 1123712 h 1123712"/>
              <a:gd name="connsiteX20" fmla="*/ 1847280 w 5691275"/>
              <a:gd name="connsiteY20" fmla="*/ 1123712 h 1123712"/>
              <a:gd name="connsiteX21" fmla="*/ 1309703 w 5691275"/>
              <a:gd name="connsiteY21" fmla="*/ 1123712 h 1123712"/>
              <a:gd name="connsiteX22" fmla="*/ 187289 w 5691275"/>
              <a:gd name="connsiteY22" fmla="*/ 1123712 h 1123712"/>
              <a:gd name="connsiteX23" fmla="*/ 0 w 5691275"/>
              <a:gd name="connsiteY23" fmla="*/ 936423 h 1123712"/>
              <a:gd name="connsiteX24" fmla="*/ 0 w 5691275"/>
              <a:gd name="connsiteY24" fmla="*/ 576839 h 1123712"/>
              <a:gd name="connsiteX25" fmla="*/ 0 w 5691275"/>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1275" h="1123712" fill="none" extrusionOk="0">
                <a:moveTo>
                  <a:pt x="0" y="187289"/>
                </a:moveTo>
                <a:cubicBezTo>
                  <a:pt x="1540" y="85769"/>
                  <a:pt x="70435" y="15054"/>
                  <a:pt x="187289" y="0"/>
                </a:cubicBezTo>
                <a:cubicBezTo>
                  <a:pt x="343599" y="-66554"/>
                  <a:pt x="570797" y="6284"/>
                  <a:pt x="778033" y="0"/>
                </a:cubicBezTo>
                <a:cubicBezTo>
                  <a:pt x="985269" y="-6284"/>
                  <a:pt x="1233156" y="61171"/>
                  <a:pt x="1421944" y="0"/>
                </a:cubicBezTo>
                <a:cubicBezTo>
                  <a:pt x="1610732" y="-61171"/>
                  <a:pt x="1787259" y="66266"/>
                  <a:pt x="2119022" y="0"/>
                </a:cubicBezTo>
                <a:cubicBezTo>
                  <a:pt x="2450785" y="-66266"/>
                  <a:pt x="2417795" y="56182"/>
                  <a:pt x="2603432" y="0"/>
                </a:cubicBezTo>
                <a:cubicBezTo>
                  <a:pt x="2789069" y="-56182"/>
                  <a:pt x="3103706" y="18473"/>
                  <a:pt x="3300510" y="0"/>
                </a:cubicBezTo>
                <a:cubicBezTo>
                  <a:pt x="3497314" y="-18473"/>
                  <a:pt x="3658783" y="32480"/>
                  <a:pt x="3891255" y="0"/>
                </a:cubicBezTo>
                <a:cubicBezTo>
                  <a:pt x="4123728" y="-32480"/>
                  <a:pt x="4180926" y="23131"/>
                  <a:pt x="4428832" y="0"/>
                </a:cubicBezTo>
                <a:cubicBezTo>
                  <a:pt x="4676738" y="-23131"/>
                  <a:pt x="5229951" y="83293"/>
                  <a:pt x="5503986" y="0"/>
                </a:cubicBezTo>
                <a:cubicBezTo>
                  <a:pt x="5614224" y="17559"/>
                  <a:pt x="5693424" y="91109"/>
                  <a:pt x="5691275" y="187289"/>
                </a:cubicBezTo>
                <a:cubicBezTo>
                  <a:pt x="5713558" y="317731"/>
                  <a:pt x="5649825" y="418559"/>
                  <a:pt x="5691275" y="569347"/>
                </a:cubicBezTo>
                <a:cubicBezTo>
                  <a:pt x="5732725" y="720135"/>
                  <a:pt x="5658320" y="760922"/>
                  <a:pt x="5691275" y="936423"/>
                </a:cubicBezTo>
                <a:cubicBezTo>
                  <a:pt x="5702197" y="1046513"/>
                  <a:pt x="5608260" y="1151866"/>
                  <a:pt x="5503986" y="1123712"/>
                </a:cubicBezTo>
                <a:cubicBezTo>
                  <a:pt x="5355422" y="1154062"/>
                  <a:pt x="5133292" y="1088252"/>
                  <a:pt x="4966409" y="1123712"/>
                </a:cubicBezTo>
                <a:cubicBezTo>
                  <a:pt x="4799526" y="1159172"/>
                  <a:pt x="4614094" y="1085615"/>
                  <a:pt x="4481999" y="1123712"/>
                </a:cubicBezTo>
                <a:cubicBezTo>
                  <a:pt x="4349904" y="1161809"/>
                  <a:pt x="4171780" y="1078721"/>
                  <a:pt x="3997589" y="1123712"/>
                </a:cubicBezTo>
                <a:cubicBezTo>
                  <a:pt x="3823398" y="1168703"/>
                  <a:pt x="3728300" y="1093964"/>
                  <a:pt x="3513178" y="1123712"/>
                </a:cubicBezTo>
                <a:cubicBezTo>
                  <a:pt x="3298056" y="1153460"/>
                  <a:pt x="3113706" y="1087486"/>
                  <a:pt x="2975601" y="1123712"/>
                </a:cubicBezTo>
                <a:cubicBezTo>
                  <a:pt x="2837496" y="1159938"/>
                  <a:pt x="2705687" y="1072614"/>
                  <a:pt x="2544358" y="1123712"/>
                </a:cubicBezTo>
                <a:cubicBezTo>
                  <a:pt x="2383029" y="1174810"/>
                  <a:pt x="2113472" y="1043312"/>
                  <a:pt x="1847280" y="1123712"/>
                </a:cubicBezTo>
                <a:cubicBezTo>
                  <a:pt x="1581088" y="1204112"/>
                  <a:pt x="1551836" y="1109270"/>
                  <a:pt x="1309703" y="1123712"/>
                </a:cubicBezTo>
                <a:cubicBezTo>
                  <a:pt x="1067570" y="1138154"/>
                  <a:pt x="593310" y="1091302"/>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691275" h="1123712" stroke="0" extrusionOk="0">
                <a:moveTo>
                  <a:pt x="0" y="187289"/>
                </a:moveTo>
                <a:cubicBezTo>
                  <a:pt x="12980" y="97226"/>
                  <a:pt x="89601" y="26199"/>
                  <a:pt x="187289" y="0"/>
                </a:cubicBezTo>
                <a:cubicBezTo>
                  <a:pt x="482470" y="-59503"/>
                  <a:pt x="591607" y="8986"/>
                  <a:pt x="778033" y="0"/>
                </a:cubicBezTo>
                <a:cubicBezTo>
                  <a:pt x="964459" y="-8986"/>
                  <a:pt x="1215099" y="41252"/>
                  <a:pt x="1475111" y="0"/>
                </a:cubicBezTo>
                <a:cubicBezTo>
                  <a:pt x="1735123" y="-41252"/>
                  <a:pt x="2023390" y="10536"/>
                  <a:pt x="2172189" y="0"/>
                </a:cubicBezTo>
                <a:cubicBezTo>
                  <a:pt x="2320988" y="-10536"/>
                  <a:pt x="2510673" y="34745"/>
                  <a:pt x="2603432" y="0"/>
                </a:cubicBezTo>
                <a:cubicBezTo>
                  <a:pt x="2696191" y="-34745"/>
                  <a:pt x="2919084" y="7651"/>
                  <a:pt x="3087843" y="0"/>
                </a:cubicBezTo>
                <a:cubicBezTo>
                  <a:pt x="3256602" y="-7651"/>
                  <a:pt x="3416038" y="3604"/>
                  <a:pt x="3625420" y="0"/>
                </a:cubicBezTo>
                <a:cubicBezTo>
                  <a:pt x="3834802" y="-3604"/>
                  <a:pt x="4039270" y="32053"/>
                  <a:pt x="4162997" y="0"/>
                </a:cubicBezTo>
                <a:cubicBezTo>
                  <a:pt x="4286724" y="-32053"/>
                  <a:pt x="4437919" y="22390"/>
                  <a:pt x="4594240" y="0"/>
                </a:cubicBezTo>
                <a:cubicBezTo>
                  <a:pt x="4750561" y="-22390"/>
                  <a:pt x="5152429" y="88102"/>
                  <a:pt x="5503986" y="0"/>
                </a:cubicBezTo>
                <a:cubicBezTo>
                  <a:pt x="5594209" y="-552"/>
                  <a:pt x="5705833" y="97926"/>
                  <a:pt x="5691275" y="187289"/>
                </a:cubicBezTo>
                <a:cubicBezTo>
                  <a:pt x="5722208" y="297259"/>
                  <a:pt x="5679655" y="460769"/>
                  <a:pt x="5691275" y="546873"/>
                </a:cubicBezTo>
                <a:cubicBezTo>
                  <a:pt x="5702895" y="632977"/>
                  <a:pt x="5659484" y="837297"/>
                  <a:pt x="5691275" y="936423"/>
                </a:cubicBezTo>
                <a:cubicBezTo>
                  <a:pt x="5701539" y="1042236"/>
                  <a:pt x="5588674" y="1103914"/>
                  <a:pt x="5503986" y="1123712"/>
                </a:cubicBezTo>
                <a:cubicBezTo>
                  <a:pt x="5176227" y="1155796"/>
                  <a:pt x="5035675" y="1078080"/>
                  <a:pt x="4806908" y="1123712"/>
                </a:cubicBezTo>
                <a:cubicBezTo>
                  <a:pt x="4578141" y="1169344"/>
                  <a:pt x="4359748" y="1101079"/>
                  <a:pt x="4216164" y="1123712"/>
                </a:cubicBezTo>
                <a:cubicBezTo>
                  <a:pt x="4072580" y="1146345"/>
                  <a:pt x="3939074" y="1094596"/>
                  <a:pt x="3784921" y="1123712"/>
                </a:cubicBezTo>
                <a:cubicBezTo>
                  <a:pt x="3630768" y="1152828"/>
                  <a:pt x="3547033" y="1076403"/>
                  <a:pt x="3353677" y="1123712"/>
                </a:cubicBezTo>
                <a:cubicBezTo>
                  <a:pt x="3160321" y="1171021"/>
                  <a:pt x="2940758" y="1083903"/>
                  <a:pt x="2816100" y="1123712"/>
                </a:cubicBezTo>
                <a:cubicBezTo>
                  <a:pt x="2691442" y="1163521"/>
                  <a:pt x="2532795" y="1119245"/>
                  <a:pt x="2331690" y="1123712"/>
                </a:cubicBezTo>
                <a:cubicBezTo>
                  <a:pt x="2130585" y="1128179"/>
                  <a:pt x="1914449" y="1083904"/>
                  <a:pt x="1687779" y="1123712"/>
                </a:cubicBezTo>
                <a:cubicBezTo>
                  <a:pt x="1461109" y="1163520"/>
                  <a:pt x="1446524" y="1111602"/>
                  <a:pt x="1256536" y="1123712"/>
                </a:cubicBezTo>
                <a:cubicBezTo>
                  <a:pt x="1066548" y="1135822"/>
                  <a:pt x="1006738" y="1090138"/>
                  <a:pt x="772126" y="1123712"/>
                </a:cubicBezTo>
                <a:cubicBezTo>
                  <a:pt x="537514" y="1157286"/>
                  <a:pt x="342404" y="1054803"/>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FF8F"/>
          </a:solidFill>
          <a:ln>
            <a:solidFill>
              <a:srgbClr val="FFC000"/>
            </a:solidFill>
            <a:extLst>
              <a:ext uri="{C807C97D-BFC1-408E-A445-0C87EB9F89A2}">
                <ask:lineSketchStyleProps xmlns:ask="http://schemas.microsoft.com/office/drawing/2018/sketchyshapes" sd="1285638566">
                  <a:prstGeom prst="roundRect">
                    <a:avLst/>
                  </a:prstGeom>
                  <ask:type>
                    <ask:lineSketchScribble/>
                  </ask:type>
                </ask:lineSketchStyleProps>
              </a:ext>
            </a:extLst>
          </a:ln>
        </p:spPr>
        <p:txBody>
          <a:bodyPr wrap="square">
            <a:spAutoFit/>
          </a:bodyPr>
          <a:lstStyle/>
          <a:p>
            <a:pPr algn="just"/>
            <a:r>
              <a:rPr lang="vi-VN" sz="3000" b="1">
                <a:solidFill>
                  <a:srgbClr val="FF0066"/>
                </a:solidFill>
                <a:latin typeface="Calibri" panose="020F0502020204030204" pitchFamily="34" charset="0"/>
                <a:cs typeface="Calibri" panose="020F0502020204030204" pitchFamily="34" charset="0"/>
              </a:rPr>
              <a:t>Gồm nét móc ngược trái, nét xiên trái và nét móc phải.</a:t>
            </a:r>
          </a:p>
        </p:txBody>
      </p:sp>
      <p:sp>
        <p:nvSpPr>
          <p:cNvPr id="72" name="Rectangle: Rounded Corners 71">
            <a:extLst>
              <a:ext uri="{FF2B5EF4-FFF2-40B4-BE49-F238E27FC236}">
                <a16:creationId xmlns:a16="http://schemas.microsoft.com/office/drawing/2014/main" id="{7464682B-4C1D-2A67-94E0-16C6CA0FEE00}"/>
              </a:ext>
            </a:extLst>
          </p:cNvPr>
          <p:cNvSpPr/>
          <p:nvPr/>
        </p:nvSpPr>
        <p:spPr>
          <a:xfrm>
            <a:off x="3251234" y="1929611"/>
            <a:ext cx="1055717" cy="1675924"/>
          </a:xfrm>
          <a:custGeom>
            <a:avLst/>
            <a:gdLst>
              <a:gd name="connsiteX0" fmla="*/ 0 w 1055717"/>
              <a:gd name="connsiteY0" fmla="*/ 175956 h 1675924"/>
              <a:gd name="connsiteX1" fmla="*/ 175956 w 1055717"/>
              <a:gd name="connsiteY1" fmla="*/ 0 h 1675924"/>
              <a:gd name="connsiteX2" fmla="*/ 534897 w 1055717"/>
              <a:gd name="connsiteY2" fmla="*/ 0 h 1675924"/>
              <a:gd name="connsiteX3" fmla="*/ 879761 w 1055717"/>
              <a:gd name="connsiteY3" fmla="*/ 0 h 1675924"/>
              <a:gd name="connsiteX4" fmla="*/ 1055717 w 1055717"/>
              <a:gd name="connsiteY4" fmla="*/ 175956 h 1675924"/>
              <a:gd name="connsiteX5" fmla="*/ 1055717 w 1055717"/>
              <a:gd name="connsiteY5" fmla="*/ 617293 h 1675924"/>
              <a:gd name="connsiteX6" fmla="*/ 1055717 w 1055717"/>
              <a:gd name="connsiteY6" fmla="*/ 1045391 h 1675924"/>
              <a:gd name="connsiteX7" fmla="*/ 1055717 w 1055717"/>
              <a:gd name="connsiteY7" fmla="*/ 1499968 h 1675924"/>
              <a:gd name="connsiteX8" fmla="*/ 879761 w 1055717"/>
              <a:gd name="connsiteY8" fmla="*/ 1675924 h 1675924"/>
              <a:gd name="connsiteX9" fmla="*/ 527859 w 1055717"/>
              <a:gd name="connsiteY9" fmla="*/ 1675924 h 1675924"/>
              <a:gd name="connsiteX10" fmla="*/ 175956 w 1055717"/>
              <a:gd name="connsiteY10" fmla="*/ 1675924 h 1675924"/>
              <a:gd name="connsiteX11" fmla="*/ 0 w 1055717"/>
              <a:gd name="connsiteY11" fmla="*/ 1499968 h 1675924"/>
              <a:gd name="connsiteX12" fmla="*/ 0 w 1055717"/>
              <a:gd name="connsiteY12" fmla="*/ 1032150 h 1675924"/>
              <a:gd name="connsiteX13" fmla="*/ 0 w 1055717"/>
              <a:gd name="connsiteY13" fmla="*/ 617293 h 1675924"/>
              <a:gd name="connsiteX14" fmla="*/ 0 w 1055717"/>
              <a:gd name="connsiteY14" fmla="*/ 175956 h 167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717" h="1675924" fill="none" extrusionOk="0">
                <a:moveTo>
                  <a:pt x="0" y="175956"/>
                </a:moveTo>
                <a:cubicBezTo>
                  <a:pt x="981" y="76970"/>
                  <a:pt x="70117" y="3809"/>
                  <a:pt x="175956" y="0"/>
                </a:cubicBezTo>
                <a:cubicBezTo>
                  <a:pt x="285943" y="-21805"/>
                  <a:pt x="368622" y="38447"/>
                  <a:pt x="534897" y="0"/>
                </a:cubicBezTo>
                <a:cubicBezTo>
                  <a:pt x="701172" y="-38447"/>
                  <a:pt x="712398" y="34717"/>
                  <a:pt x="879761" y="0"/>
                </a:cubicBezTo>
                <a:cubicBezTo>
                  <a:pt x="981277" y="-9736"/>
                  <a:pt x="1077325" y="86764"/>
                  <a:pt x="1055717" y="175956"/>
                </a:cubicBezTo>
                <a:cubicBezTo>
                  <a:pt x="1089610" y="387886"/>
                  <a:pt x="1029369" y="448279"/>
                  <a:pt x="1055717" y="617293"/>
                </a:cubicBezTo>
                <a:cubicBezTo>
                  <a:pt x="1082065" y="786307"/>
                  <a:pt x="1027520" y="881604"/>
                  <a:pt x="1055717" y="1045391"/>
                </a:cubicBezTo>
                <a:cubicBezTo>
                  <a:pt x="1083914" y="1209178"/>
                  <a:pt x="1055378" y="1305690"/>
                  <a:pt x="1055717" y="1499968"/>
                </a:cubicBezTo>
                <a:cubicBezTo>
                  <a:pt x="1034557" y="1595560"/>
                  <a:pt x="974736" y="1673301"/>
                  <a:pt x="879761" y="1675924"/>
                </a:cubicBezTo>
                <a:cubicBezTo>
                  <a:pt x="731203" y="1717943"/>
                  <a:pt x="680102" y="1660640"/>
                  <a:pt x="527859" y="1675924"/>
                </a:cubicBezTo>
                <a:cubicBezTo>
                  <a:pt x="375616" y="1691208"/>
                  <a:pt x="298818" y="1651779"/>
                  <a:pt x="175956" y="1675924"/>
                </a:cubicBezTo>
                <a:cubicBezTo>
                  <a:pt x="68902" y="1683892"/>
                  <a:pt x="5849" y="1623076"/>
                  <a:pt x="0" y="1499968"/>
                </a:cubicBezTo>
                <a:cubicBezTo>
                  <a:pt x="-40052" y="1327164"/>
                  <a:pt x="32526" y="1199700"/>
                  <a:pt x="0" y="1032150"/>
                </a:cubicBezTo>
                <a:cubicBezTo>
                  <a:pt x="-32526" y="864600"/>
                  <a:pt x="39706" y="760678"/>
                  <a:pt x="0" y="617293"/>
                </a:cubicBezTo>
                <a:cubicBezTo>
                  <a:pt x="-39706" y="473908"/>
                  <a:pt x="14869" y="315431"/>
                  <a:pt x="0" y="175956"/>
                </a:cubicBezTo>
                <a:close/>
              </a:path>
              <a:path w="1055717" h="1675924" stroke="0" extrusionOk="0">
                <a:moveTo>
                  <a:pt x="0" y="175956"/>
                </a:moveTo>
                <a:cubicBezTo>
                  <a:pt x="10037" y="80417"/>
                  <a:pt x="56508" y="-17470"/>
                  <a:pt x="175956" y="0"/>
                </a:cubicBezTo>
                <a:cubicBezTo>
                  <a:pt x="252195" y="-41805"/>
                  <a:pt x="448357" y="6092"/>
                  <a:pt x="534897" y="0"/>
                </a:cubicBezTo>
                <a:cubicBezTo>
                  <a:pt x="621437" y="-6092"/>
                  <a:pt x="717856" y="25787"/>
                  <a:pt x="879761" y="0"/>
                </a:cubicBezTo>
                <a:cubicBezTo>
                  <a:pt x="1003816" y="-2240"/>
                  <a:pt x="1063174" y="54567"/>
                  <a:pt x="1055717" y="175956"/>
                </a:cubicBezTo>
                <a:cubicBezTo>
                  <a:pt x="1072632" y="299227"/>
                  <a:pt x="1043723" y="523297"/>
                  <a:pt x="1055717" y="630533"/>
                </a:cubicBezTo>
                <a:cubicBezTo>
                  <a:pt x="1067711" y="737769"/>
                  <a:pt x="1025622" y="917086"/>
                  <a:pt x="1055717" y="1098351"/>
                </a:cubicBezTo>
                <a:cubicBezTo>
                  <a:pt x="1085812" y="1279616"/>
                  <a:pt x="1035641" y="1386705"/>
                  <a:pt x="1055717" y="1499968"/>
                </a:cubicBezTo>
                <a:cubicBezTo>
                  <a:pt x="1053459" y="1593476"/>
                  <a:pt x="969332" y="1659835"/>
                  <a:pt x="879761" y="1675924"/>
                </a:cubicBezTo>
                <a:cubicBezTo>
                  <a:pt x="715304" y="1696447"/>
                  <a:pt x="707922" y="1671637"/>
                  <a:pt x="541935" y="1675924"/>
                </a:cubicBezTo>
                <a:cubicBezTo>
                  <a:pt x="375948" y="1680211"/>
                  <a:pt x="296114" y="1665740"/>
                  <a:pt x="175956" y="1675924"/>
                </a:cubicBezTo>
                <a:cubicBezTo>
                  <a:pt x="67497" y="1652076"/>
                  <a:pt x="-7631" y="1593897"/>
                  <a:pt x="0" y="1499968"/>
                </a:cubicBezTo>
                <a:cubicBezTo>
                  <a:pt x="-3566" y="1369113"/>
                  <a:pt x="52122" y="1205066"/>
                  <a:pt x="0" y="1045391"/>
                </a:cubicBezTo>
                <a:cubicBezTo>
                  <a:pt x="-52122" y="885716"/>
                  <a:pt x="32788" y="839591"/>
                  <a:pt x="0" y="643774"/>
                </a:cubicBezTo>
                <a:cubicBezTo>
                  <a:pt x="-32788" y="447957"/>
                  <a:pt x="29195" y="368364"/>
                  <a:pt x="0" y="175956"/>
                </a:cubicBezTo>
                <a:close/>
              </a:path>
            </a:pathLst>
          </a:custGeom>
          <a:solidFill>
            <a:srgbClr val="FFFF8F"/>
          </a:solidFill>
          <a:ln>
            <a:solidFill>
              <a:srgbClr val="FFC000"/>
            </a:solidFill>
            <a:extLst>
              <a:ext uri="{C807C97D-BFC1-408E-A445-0C87EB9F89A2}">
                <ask:lineSketchStyleProps xmlns:ask="http://schemas.microsoft.com/office/drawing/2018/sketchyshapes" sd="1587644650">
                  <a:prstGeom prst="roundRect">
                    <a:avLst/>
                  </a:prstGeom>
                  <ask:type>
                    <ask:lineSketchScribble/>
                  </ask:type>
                </ask:lineSketchStyleProps>
              </a:ext>
            </a:extLst>
          </a:ln>
        </p:spPr>
        <p:txBody>
          <a:bodyPr wrap="square">
            <a:spAutoFit/>
          </a:bodyPr>
          <a:lstStyle/>
          <a:p>
            <a:pPr algn="ctr" defTabSz="685800"/>
            <a:r>
              <a:rPr lang="en-US" sz="3200" b="1">
                <a:solidFill>
                  <a:srgbClr val="FF0066"/>
                </a:solidFill>
                <a:ea typeface="字魂35号-经典雅黑"/>
              </a:rPr>
              <a:t>2 </a:t>
            </a:r>
          </a:p>
          <a:p>
            <a:pPr algn="ctr" defTabSz="685800"/>
            <a:r>
              <a:rPr lang="en-US" sz="3200" b="1">
                <a:solidFill>
                  <a:srgbClr val="FF0066"/>
                </a:solidFill>
                <a:ea typeface="字魂35号-经典雅黑"/>
              </a:rPr>
              <a:t>ô li rưỡi</a:t>
            </a:r>
            <a:endParaRPr lang="en-US" sz="3200" b="1" dirty="0">
              <a:solidFill>
                <a:srgbClr val="FF0066"/>
              </a:solidFill>
              <a:ea typeface="字魂35号-经典雅黑"/>
            </a:endParaRPr>
          </a:p>
        </p:txBody>
      </p:sp>
      <p:sp>
        <p:nvSpPr>
          <p:cNvPr id="82" name="Speech Bubble: Oval 81">
            <a:extLst>
              <a:ext uri="{FF2B5EF4-FFF2-40B4-BE49-F238E27FC236}">
                <a16:creationId xmlns:a16="http://schemas.microsoft.com/office/drawing/2014/main" id="{B38013A5-0487-2B92-C8D4-728C9C5732C8}"/>
              </a:ext>
            </a:extLst>
          </p:cNvPr>
          <p:cNvSpPr/>
          <p:nvPr/>
        </p:nvSpPr>
        <p:spPr>
          <a:xfrm flipH="1">
            <a:off x="3191402" y="1619337"/>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rgbClr val="FFFF8F"/>
          </a:solidFill>
          <a:ln w="19050">
            <a:solidFill>
              <a:srgbClr val="FFC00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66"/>
                </a:solidFill>
              </a:rPr>
              <a:t>Các bạn hãy chọn ý đúng nhất nhé!</a:t>
            </a:r>
          </a:p>
        </p:txBody>
      </p:sp>
      <p:pic>
        <p:nvPicPr>
          <p:cNvPr id="84" name="Picture 83">
            <a:extLst>
              <a:ext uri="{FF2B5EF4-FFF2-40B4-BE49-F238E27FC236}">
                <a16:creationId xmlns:a16="http://schemas.microsoft.com/office/drawing/2014/main" id="{331E5177-97AD-961F-605D-EE259F2FECAC}"/>
              </a:ext>
            </a:extLst>
          </p:cNvPr>
          <p:cNvPicPr>
            <a:picLocks noChangeAspect="1"/>
          </p:cNvPicPr>
          <p:nvPr/>
        </p:nvPicPr>
        <p:blipFill>
          <a:blip r:embed="rId11"/>
          <a:stretch>
            <a:fillRect/>
          </a:stretch>
        </p:blipFill>
        <p:spPr>
          <a:xfrm>
            <a:off x="3503555" y="3258000"/>
            <a:ext cx="2822400" cy="3600000"/>
          </a:xfrm>
          <a:prstGeom prst="rect">
            <a:avLst/>
          </a:prstGeom>
        </p:spPr>
      </p:pic>
      <p:pic>
        <p:nvPicPr>
          <p:cNvPr id="1028" name="Picture 4" descr="Animated Glitter Smile Cartoon Graphic Smiley Faces Clipart - Free ... -  ClipArt Best - ClipArt Best | Animated smiley faces, Dance emoji, Animated  emoticons">
            <a:extLst>
              <a:ext uri="{FF2B5EF4-FFF2-40B4-BE49-F238E27FC236}">
                <a16:creationId xmlns:a16="http://schemas.microsoft.com/office/drawing/2014/main" id="{DC53BD87-2284-592E-785E-F4562B803309}"/>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088101" y="1065388"/>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Animated Glitter Smile Cartoon Graphic Smiley Faces Clipart - Free ... -  ClipArt Best - ClipArt Best | Animated smiley faces, Dance emoji, Animated  emoticons">
            <a:extLst>
              <a:ext uri="{FF2B5EF4-FFF2-40B4-BE49-F238E27FC236}">
                <a16:creationId xmlns:a16="http://schemas.microsoft.com/office/drawing/2014/main" id="{CC8FCABB-4DCB-A50F-CD9F-AA3D898160B3}"/>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806462" y="2519560"/>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Animated Glitter Smile Cartoon Graphic Smiley Faces Clipart - Free ... -  ClipArt Best - ClipArt Best | Animated smiley faces, Dance emoji, Animated  emoticons">
            <a:extLst>
              <a:ext uri="{FF2B5EF4-FFF2-40B4-BE49-F238E27FC236}">
                <a16:creationId xmlns:a16="http://schemas.microsoft.com/office/drawing/2014/main" id="{01A711C0-99FB-38B1-3B35-C3277518E13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456914" y="3967468"/>
            <a:ext cx="12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904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687D3F-79A3-EC6B-8B6A-2F4C5A44ADF2}"/>
              </a:ext>
            </a:extLst>
          </p:cNvPr>
          <p:cNvPicPr>
            <a:picLocks noChangeAspect="1"/>
          </p:cNvPicPr>
          <p:nvPr/>
        </p:nvPicPr>
        <p:blipFill rotWithShape="1">
          <a:blip r:embed="rId2"/>
          <a:srcRect t="6032" b="4017"/>
          <a:stretch/>
        </p:blipFill>
        <p:spPr>
          <a:xfrm>
            <a:off x="0" y="0"/>
            <a:ext cx="12197279" cy="6858000"/>
          </a:xfrm>
          <a:prstGeom prst="rect">
            <a:avLst/>
          </a:prstGeom>
        </p:spPr>
      </p:pic>
      <p:sp>
        <p:nvSpPr>
          <p:cNvPr id="16" name="Rectangle: Rounded Corners 15">
            <a:extLst>
              <a:ext uri="{FF2B5EF4-FFF2-40B4-BE49-F238E27FC236}">
                <a16:creationId xmlns:a16="http://schemas.microsoft.com/office/drawing/2014/main" id="{037B9BA8-08C1-AE19-5EFF-E86FE378DA56}"/>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116344"/>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2FBC669-EB10-0429-89AA-403589123EC2}"/>
              </a:ext>
            </a:extLst>
          </p:cNvPr>
          <p:cNvSpPr txBox="1"/>
          <p:nvPr/>
        </p:nvSpPr>
        <p:spPr>
          <a:xfrm>
            <a:off x="883696" y="-3082482"/>
            <a:ext cx="4476168" cy="661720"/>
          </a:xfrm>
          <a:prstGeom prst="rect">
            <a:avLst/>
          </a:prstGeom>
          <a:noFill/>
        </p:spPr>
        <p:txBody>
          <a:bodyPr wrap="square" rtlCol="0">
            <a:spAutoFit/>
          </a:bodyPr>
          <a:lstStyle/>
          <a:p>
            <a:r>
              <a:rPr lang="en-US" sz="3700" b="1">
                <a:solidFill>
                  <a:srgbClr val="990099"/>
                </a:solidFill>
                <a:latin typeface="HP001 5 hàng" panose="020B0603050302020204" pitchFamily="34" charset="0"/>
              </a:rPr>
              <a:t>Ngu</a:t>
            </a:r>
            <a:r>
              <a:rPr lang="el-GR" sz="3700" b="1">
                <a:solidFill>
                  <a:srgbClr val="990099"/>
                </a:solidFill>
                <a:latin typeface="HP001 5 hàng" panose="020B0603050302020204" pitchFamily="34" charset="0"/>
              </a:rPr>
              <a:t>ΐ</a:t>
            </a:r>
            <a:r>
              <a:rPr lang="en-US" sz="3700" b="1">
                <a:solidFill>
                  <a:srgbClr val="990099"/>
                </a:solidFill>
                <a:latin typeface="HP001 5 hàng" panose="020B0603050302020204" pitchFamily="34" charset="0"/>
              </a:rPr>
              <a:t>ğn An Ni</a:t>
            </a:r>
            <a:r>
              <a:rPr lang="el-GR" sz="3700" b="1">
                <a:solidFill>
                  <a:srgbClr val="990099"/>
                </a:solidFill>
                <a:latin typeface="HP001 5 hàng" panose="020B0603050302020204" pitchFamily="34" charset="0"/>
              </a:rPr>
              <a:t>ζ</a:t>
            </a:r>
            <a:endParaRPr lang="vi-VN" sz="3700" b="1">
              <a:solidFill>
                <a:srgbClr val="990099"/>
              </a:solidFill>
              <a:latin typeface="HP001 5 hàng" panose="020B0603050302020204" pitchFamily="34" charset="0"/>
            </a:endParaRPr>
          </a:p>
        </p:txBody>
      </p:sp>
      <p:sp>
        <p:nvSpPr>
          <p:cNvPr id="33" name="TextBox 32">
            <a:extLst>
              <a:ext uri="{FF2B5EF4-FFF2-40B4-BE49-F238E27FC236}">
                <a16:creationId xmlns:a16="http://schemas.microsoft.com/office/drawing/2014/main" id="{AAEB3385-6485-3EE7-B02C-12619956F5CD}"/>
              </a:ext>
            </a:extLst>
          </p:cNvPr>
          <p:cNvSpPr txBox="1"/>
          <p:nvPr/>
        </p:nvSpPr>
        <p:spPr>
          <a:xfrm>
            <a:off x="883697" y="-2472584"/>
            <a:ext cx="10597568" cy="785600"/>
          </a:xfrm>
          <a:prstGeom prst="rect">
            <a:avLst/>
          </a:prstGeom>
          <a:noFill/>
        </p:spPr>
        <p:txBody>
          <a:bodyPr wrap="square" rtlCol="0">
            <a:spAutoFit/>
          </a:bodyPr>
          <a:lstStyle/>
          <a:p>
            <a:pPr>
              <a:lnSpc>
                <a:spcPct val="129000"/>
              </a:lnSpc>
            </a:pPr>
            <a:r>
              <a:rPr lang="en-US" sz="3700" b="1">
                <a:solidFill>
                  <a:srgbClr val="990099"/>
                </a:solidFill>
                <a:latin typeface="HP001 5 hàng" panose="020B0603050302020204" pitchFamily="34" charset="0"/>
              </a:rPr>
              <a:t>Mĕ wgày, em cùng bạn </a:t>
            </a:r>
            <a:r>
              <a:rPr lang="el-GR" sz="3700" b="1">
                <a:solidFill>
                  <a:srgbClr val="990099"/>
                </a:solidFill>
                <a:latin typeface="HP001 5 hàng" panose="020B0603050302020204" pitchFamily="34" charset="0"/>
              </a:rPr>
              <a:t>εΠ ηΗϛ</a:t>
            </a:r>
            <a:r>
              <a:rPr lang="en-US" sz="3700" b="1">
                <a:solidFill>
                  <a:srgbClr val="990099"/>
                </a:solidFill>
                <a:latin typeface="HP001 5 hàng" panose="020B0603050302020204" pitchFamily="34" charset="0"/>
              </a:rPr>
              <a:t>u Ǉrò </a:t>
            </a:r>
            <a:r>
              <a:rPr lang="el-GR" sz="3700" b="1">
                <a:solidFill>
                  <a:srgbClr val="990099"/>
                </a:solidFill>
                <a:latin typeface="HP001 5 hàng" panose="020B0603050302020204" pitchFamily="34" charset="0"/>
              </a:rPr>
              <a:t>εΠ κ</a:t>
            </a:r>
            <a:r>
              <a:rPr lang="en-US" sz="3700" b="1">
                <a:solidFill>
                  <a:srgbClr val="990099"/>
                </a:solidFill>
                <a:latin typeface="HP001 5 hàng" panose="020B0603050302020204" pitchFamily="34" charset="0"/>
              </a:rPr>
              <a:t>ú </a:t>
            </a:r>
            <a:r>
              <a:rPr lang="el-GR" sz="3700" b="1">
                <a:solidFill>
                  <a:srgbClr val="990099"/>
                </a:solidFill>
                <a:latin typeface="HP001 5 hàng" panose="020B0603050302020204" pitchFamily="34" charset="0"/>
              </a:rPr>
              <a:t>ν</a:t>
            </a:r>
            <a:r>
              <a:rPr lang="en-US" sz="3700" b="1">
                <a:solidFill>
                  <a:srgbClr val="990099"/>
                </a:solidFill>
                <a:latin typeface="HP001 5 hàng" panose="020B0603050302020204" pitchFamily="34" charset="0"/>
              </a:rPr>
              <a:t>Ż. </a:t>
            </a:r>
            <a:endParaRPr lang="vi-VN" sz="3700" b="1">
              <a:solidFill>
                <a:srgbClr val="990099"/>
              </a:solidFill>
              <a:latin typeface="HP001 5 hàng" panose="020B0603050302020204" pitchFamily="34" charset="0"/>
            </a:endParaRPr>
          </a:p>
        </p:txBody>
      </p:sp>
      <p:pic>
        <p:nvPicPr>
          <p:cNvPr id="11" name="Picture 10">
            <a:extLst>
              <a:ext uri="{FF2B5EF4-FFF2-40B4-BE49-F238E27FC236}">
                <a16:creationId xmlns:a16="http://schemas.microsoft.com/office/drawing/2014/main" id="{31B89708-6A52-B0F8-FBFF-98D80A547949}"/>
              </a:ext>
            </a:extLst>
          </p:cNvPr>
          <p:cNvPicPr>
            <a:picLocks noChangeAspect="1"/>
          </p:cNvPicPr>
          <p:nvPr/>
        </p:nvPicPr>
        <p:blipFill rotWithShape="1">
          <a:blip r:embed="rId3"/>
          <a:srcRect l="50000"/>
          <a:stretch/>
        </p:blipFill>
        <p:spPr>
          <a:xfrm>
            <a:off x="6800292" y="4518000"/>
            <a:ext cx="5391708" cy="2340000"/>
          </a:xfrm>
          <a:prstGeom prst="rect">
            <a:avLst/>
          </a:prstGeom>
        </p:spPr>
      </p:pic>
      <p:pic>
        <p:nvPicPr>
          <p:cNvPr id="1026" name="Picture 2" descr="Infographic] Đồng chí Nguyễn An Ninh – Nhà văn hóa và tư tưởng lớn của nước  ta đầu thế kỷ XX">
            <a:extLst>
              <a:ext uri="{FF2B5EF4-FFF2-40B4-BE49-F238E27FC236}">
                <a16:creationId xmlns:a16="http://schemas.microsoft.com/office/drawing/2014/main" id="{A81FA62A-B674-A544-316E-8CDE303B40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466" y="459000"/>
            <a:ext cx="8045531" cy="5940001"/>
          </a:xfrm>
          <a:prstGeom prst="roundRect">
            <a:avLst>
              <a:gd name="adj" fmla="val 5175"/>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048078B-4C6B-15F7-86A5-22C597A70F19}"/>
              </a:ext>
            </a:extLst>
          </p:cNvPr>
          <p:cNvPicPr>
            <a:picLocks noChangeAspect="1"/>
          </p:cNvPicPr>
          <p:nvPr/>
        </p:nvPicPr>
        <p:blipFill>
          <a:blip r:embed="rId5"/>
          <a:stretch>
            <a:fillRect/>
          </a:stretch>
        </p:blipFill>
        <p:spPr>
          <a:xfrm flipH="1">
            <a:off x="8645845" y="0"/>
            <a:ext cx="3546155" cy="2268000"/>
          </a:xfrm>
          <a:prstGeom prst="rect">
            <a:avLst/>
          </a:prstGeom>
        </p:spPr>
      </p:pic>
      <p:pic>
        <p:nvPicPr>
          <p:cNvPr id="17" name="Picture 16">
            <a:extLst>
              <a:ext uri="{FF2B5EF4-FFF2-40B4-BE49-F238E27FC236}">
                <a16:creationId xmlns:a16="http://schemas.microsoft.com/office/drawing/2014/main" id="{06AF0FE4-8F31-43A9-B0B1-C861E54EB39D}"/>
              </a:ext>
            </a:extLst>
          </p:cNvPr>
          <p:cNvPicPr>
            <a:picLocks noChangeAspect="1"/>
          </p:cNvPicPr>
          <p:nvPr/>
        </p:nvPicPr>
        <p:blipFill rotWithShape="1">
          <a:blip r:embed="rId3"/>
          <a:srcRect r="49956"/>
          <a:stretch/>
        </p:blipFill>
        <p:spPr>
          <a:xfrm>
            <a:off x="0" y="4518000"/>
            <a:ext cx="5396375" cy="2340000"/>
          </a:xfrm>
          <a:prstGeom prst="rect">
            <a:avLst/>
          </a:prstGeom>
        </p:spPr>
      </p:pic>
      <p:pic>
        <p:nvPicPr>
          <p:cNvPr id="24" name="Picture 23">
            <a:extLst>
              <a:ext uri="{FF2B5EF4-FFF2-40B4-BE49-F238E27FC236}">
                <a16:creationId xmlns:a16="http://schemas.microsoft.com/office/drawing/2014/main" id="{F5A72768-2630-7014-3904-3DD3DAEC2866}"/>
              </a:ext>
            </a:extLst>
          </p:cNvPr>
          <p:cNvPicPr>
            <a:picLocks noChangeAspect="1"/>
          </p:cNvPicPr>
          <p:nvPr/>
        </p:nvPicPr>
        <p:blipFill>
          <a:blip r:embed="rId6"/>
          <a:stretch>
            <a:fillRect/>
          </a:stretch>
        </p:blipFill>
        <p:spPr>
          <a:xfrm>
            <a:off x="800840" y="1629000"/>
            <a:ext cx="2822400" cy="3600000"/>
          </a:xfrm>
          <a:prstGeom prst="rect">
            <a:avLst/>
          </a:prstGeom>
        </p:spPr>
      </p:pic>
      <p:grpSp>
        <p:nvGrpSpPr>
          <p:cNvPr id="23" name="Group 22">
            <a:extLst>
              <a:ext uri="{FF2B5EF4-FFF2-40B4-BE49-F238E27FC236}">
                <a16:creationId xmlns:a16="http://schemas.microsoft.com/office/drawing/2014/main" id="{2538019B-3E57-5143-08FF-774027CEEECA}"/>
              </a:ext>
            </a:extLst>
          </p:cNvPr>
          <p:cNvGrpSpPr/>
          <p:nvPr/>
        </p:nvGrpSpPr>
        <p:grpSpPr>
          <a:xfrm>
            <a:off x="516003" y="459000"/>
            <a:ext cx="4094773" cy="972000"/>
            <a:chOff x="516003" y="459000"/>
            <a:chExt cx="4094773" cy="972000"/>
          </a:xfrm>
        </p:grpSpPr>
        <p:grpSp>
          <p:nvGrpSpPr>
            <p:cNvPr id="25" name="Group 24">
              <a:extLst>
                <a:ext uri="{FF2B5EF4-FFF2-40B4-BE49-F238E27FC236}">
                  <a16:creationId xmlns:a16="http://schemas.microsoft.com/office/drawing/2014/main" id="{D7B6FA80-7039-0467-7D6A-84699510B7CE}"/>
                </a:ext>
              </a:extLst>
            </p:cNvPr>
            <p:cNvGrpSpPr/>
            <p:nvPr/>
          </p:nvGrpSpPr>
          <p:grpSpPr>
            <a:xfrm>
              <a:off x="516003" y="459000"/>
              <a:ext cx="4094773" cy="972000"/>
              <a:chOff x="516003" y="459000"/>
              <a:chExt cx="4094773" cy="972000"/>
            </a:xfrm>
          </p:grpSpPr>
          <p:grpSp>
            <p:nvGrpSpPr>
              <p:cNvPr id="27" name="Group 26">
                <a:extLst>
                  <a:ext uri="{FF2B5EF4-FFF2-40B4-BE49-F238E27FC236}">
                    <a16:creationId xmlns:a16="http://schemas.microsoft.com/office/drawing/2014/main" id="{48790A05-A136-7D1D-D630-3A5533EFEE7A}"/>
                  </a:ext>
                </a:extLst>
              </p:cNvPr>
              <p:cNvGrpSpPr/>
              <p:nvPr/>
            </p:nvGrpSpPr>
            <p:grpSpPr>
              <a:xfrm>
                <a:off x="981335" y="585000"/>
                <a:ext cx="3629441" cy="783000"/>
                <a:chOff x="981335" y="585000"/>
                <a:chExt cx="3629441" cy="783000"/>
              </a:xfrm>
            </p:grpSpPr>
            <p:sp>
              <p:nvSpPr>
                <p:cNvPr id="29" name="Rectangle: Rounded Corners 28">
                  <a:extLst>
                    <a:ext uri="{FF2B5EF4-FFF2-40B4-BE49-F238E27FC236}">
                      <a16:creationId xmlns:a16="http://schemas.microsoft.com/office/drawing/2014/main" id="{8264E9D1-02E4-F619-B871-4EAE45914D7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11634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30" name="Rectangle: Rounded Corners 29">
                  <a:extLst>
                    <a:ext uri="{FF2B5EF4-FFF2-40B4-BE49-F238E27FC236}">
                      <a16:creationId xmlns:a16="http://schemas.microsoft.com/office/drawing/2014/main" id="{99082534-66EB-1297-AAC3-5EDEC32DB2D1}"/>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28" name="Picture 27">
                <a:extLst>
                  <a:ext uri="{FF2B5EF4-FFF2-40B4-BE49-F238E27FC236}">
                    <a16:creationId xmlns:a16="http://schemas.microsoft.com/office/drawing/2014/main" id="{60FD6DA5-5E26-3158-5B82-47EC1EA00C4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26" name="TextBox 25">
              <a:extLst>
                <a:ext uri="{FF2B5EF4-FFF2-40B4-BE49-F238E27FC236}">
                  <a16:creationId xmlns:a16="http://schemas.microsoft.com/office/drawing/2014/main" id="{CAC5EE2E-F47B-7C0E-970D-497EE8B08F88}"/>
                </a:ext>
              </a:extLst>
            </p:cNvPr>
            <p:cNvSpPr txBox="1"/>
            <p:nvPr/>
          </p:nvSpPr>
          <p:spPr>
            <a:xfrm>
              <a:off x="1658714" y="560279"/>
              <a:ext cx="2423429" cy="769441"/>
            </a:xfrm>
            <a:prstGeom prst="rect">
              <a:avLst/>
            </a:prstGeom>
            <a:noFill/>
            <a:ln>
              <a:noFill/>
            </a:ln>
          </p:spPr>
          <p:txBody>
            <a:bodyPr wrap="square" rtlCol="0">
              <a:spAutoFit/>
            </a:bodyPr>
            <a:lstStyle/>
            <a:p>
              <a:r>
                <a:rPr lang="en-US" sz="4400">
                  <a:solidFill>
                    <a:schemeClr val="bg1"/>
                  </a:solidFill>
                  <a:latin typeface="iCiel Ciaobella" pitchFamily="50" charset="0"/>
                </a:rPr>
                <a:t>Cùng tìm hiểu</a:t>
              </a:r>
            </a:p>
          </p:txBody>
        </p:sp>
      </p:grpSp>
    </p:spTree>
    <p:extLst>
      <p:ext uri="{BB962C8B-B14F-4D97-AF65-F5344CB8AC3E}">
        <p14:creationId xmlns:p14="http://schemas.microsoft.com/office/powerpoint/2010/main" val="17577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687D3F-79A3-EC6B-8B6A-2F4C5A44ADF2}"/>
              </a:ext>
            </a:extLst>
          </p:cNvPr>
          <p:cNvPicPr>
            <a:picLocks noChangeAspect="1"/>
          </p:cNvPicPr>
          <p:nvPr/>
        </p:nvPicPr>
        <p:blipFill rotWithShape="1">
          <a:blip r:embed="rId2"/>
          <a:srcRect t="6032" b="4017"/>
          <a:stretch/>
        </p:blipFill>
        <p:spPr>
          <a:xfrm>
            <a:off x="0" y="0"/>
            <a:ext cx="12197279" cy="6858000"/>
          </a:xfrm>
          <a:prstGeom prst="rect">
            <a:avLst/>
          </a:prstGeom>
        </p:spPr>
      </p:pic>
      <p:sp>
        <p:nvSpPr>
          <p:cNvPr id="16" name="Rectangle: Rounded Corners 15">
            <a:extLst>
              <a:ext uri="{FF2B5EF4-FFF2-40B4-BE49-F238E27FC236}">
                <a16:creationId xmlns:a16="http://schemas.microsoft.com/office/drawing/2014/main" id="{037B9BA8-08C1-AE19-5EFF-E86FE378DA56}"/>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116344"/>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2FBC669-EB10-0429-89AA-403589123EC2}"/>
              </a:ext>
            </a:extLst>
          </p:cNvPr>
          <p:cNvSpPr txBox="1"/>
          <p:nvPr/>
        </p:nvSpPr>
        <p:spPr>
          <a:xfrm>
            <a:off x="883696" y="-3082482"/>
            <a:ext cx="4476168" cy="661720"/>
          </a:xfrm>
          <a:prstGeom prst="rect">
            <a:avLst/>
          </a:prstGeom>
          <a:noFill/>
        </p:spPr>
        <p:txBody>
          <a:bodyPr wrap="square" rtlCol="0">
            <a:spAutoFit/>
          </a:bodyPr>
          <a:lstStyle/>
          <a:p>
            <a:r>
              <a:rPr lang="en-US" sz="3700" b="1">
                <a:solidFill>
                  <a:srgbClr val="990099"/>
                </a:solidFill>
                <a:latin typeface="HP001 5 hàng" panose="020B0603050302020204" pitchFamily="34" charset="0"/>
              </a:rPr>
              <a:t>Ngu</a:t>
            </a:r>
            <a:r>
              <a:rPr lang="el-GR" sz="3700" b="1">
                <a:solidFill>
                  <a:srgbClr val="990099"/>
                </a:solidFill>
                <a:latin typeface="HP001 5 hàng" panose="020B0603050302020204" pitchFamily="34" charset="0"/>
              </a:rPr>
              <a:t>ΐ</a:t>
            </a:r>
            <a:r>
              <a:rPr lang="en-US" sz="3700" b="1">
                <a:solidFill>
                  <a:srgbClr val="990099"/>
                </a:solidFill>
                <a:latin typeface="HP001 5 hàng" panose="020B0603050302020204" pitchFamily="34" charset="0"/>
              </a:rPr>
              <a:t>ğn An Ni</a:t>
            </a:r>
            <a:r>
              <a:rPr lang="el-GR" sz="3700" b="1">
                <a:solidFill>
                  <a:srgbClr val="990099"/>
                </a:solidFill>
                <a:latin typeface="HP001 5 hàng" panose="020B0603050302020204" pitchFamily="34" charset="0"/>
              </a:rPr>
              <a:t>ζ</a:t>
            </a:r>
            <a:endParaRPr lang="vi-VN" sz="3700" b="1">
              <a:solidFill>
                <a:srgbClr val="990099"/>
              </a:solidFill>
              <a:latin typeface="HP001 5 hàng" panose="020B0603050302020204" pitchFamily="34" charset="0"/>
            </a:endParaRPr>
          </a:p>
        </p:txBody>
      </p:sp>
      <p:sp>
        <p:nvSpPr>
          <p:cNvPr id="33" name="TextBox 32">
            <a:extLst>
              <a:ext uri="{FF2B5EF4-FFF2-40B4-BE49-F238E27FC236}">
                <a16:creationId xmlns:a16="http://schemas.microsoft.com/office/drawing/2014/main" id="{AAEB3385-6485-3EE7-B02C-12619956F5CD}"/>
              </a:ext>
            </a:extLst>
          </p:cNvPr>
          <p:cNvSpPr txBox="1"/>
          <p:nvPr/>
        </p:nvSpPr>
        <p:spPr>
          <a:xfrm>
            <a:off x="883697" y="-2472584"/>
            <a:ext cx="10597568" cy="785600"/>
          </a:xfrm>
          <a:prstGeom prst="rect">
            <a:avLst/>
          </a:prstGeom>
          <a:noFill/>
        </p:spPr>
        <p:txBody>
          <a:bodyPr wrap="square" rtlCol="0">
            <a:spAutoFit/>
          </a:bodyPr>
          <a:lstStyle/>
          <a:p>
            <a:pPr>
              <a:lnSpc>
                <a:spcPct val="129000"/>
              </a:lnSpc>
            </a:pPr>
            <a:r>
              <a:rPr lang="en-US" sz="3700" b="1">
                <a:solidFill>
                  <a:srgbClr val="990099"/>
                </a:solidFill>
                <a:latin typeface="HP001 5 hàng" panose="020B0603050302020204" pitchFamily="34" charset="0"/>
              </a:rPr>
              <a:t>Mĕ wgày, em cùng bạn </a:t>
            </a:r>
            <a:r>
              <a:rPr lang="el-GR" sz="3700" b="1">
                <a:solidFill>
                  <a:srgbClr val="990099"/>
                </a:solidFill>
                <a:latin typeface="HP001 5 hàng" panose="020B0603050302020204" pitchFamily="34" charset="0"/>
              </a:rPr>
              <a:t>εΠ ηΗϛ</a:t>
            </a:r>
            <a:r>
              <a:rPr lang="en-US" sz="3700" b="1">
                <a:solidFill>
                  <a:srgbClr val="990099"/>
                </a:solidFill>
                <a:latin typeface="HP001 5 hàng" panose="020B0603050302020204" pitchFamily="34" charset="0"/>
              </a:rPr>
              <a:t>u Ǉrò </a:t>
            </a:r>
            <a:r>
              <a:rPr lang="el-GR" sz="3700" b="1">
                <a:solidFill>
                  <a:srgbClr val="990099"/>
                </a:solidFill>
                <a:latin typeface="HP001 5 hàng" panose="020B0603050302020204" pitchFamily="34" charset="0"/>
              </a:rPr>
              <a:t>εΠ κ</a:t>
            </a:r>
            <a:r>
              <a:rPr lang="en-US" sz="3700" b="1">
                <a:solidFill>
                  <a:srgbClr val="990099"/>
                </a:solidFill>
                <a:latin typeface="HP001 5 hàng" panose="020B0603050302020204" pitchFamily="34" charset="0"/>
              </a:rPr>
              <a:t>ú </a:t>
            </a:r>
            <a:r>
              <a:rPr lang="el-GR" sz="3700" b="1">
                <a:solidFill>
                  <a:srgbClr val="990099"/>
                </a:solidFill>
                <a:latin typeface="HP001 5 hàng" panose="020B0603050302020204" pitchFamily="34" charset="0"/>
              </a:rPr>
              <a:t>ν</a:t>
            </a:r>
            <a:r>
              <a:rPr lang="en-US" sz="3700" b="1">
                <a:solidFill>
                  <a:srgbClr val="990099"/>
                </a:solidFill>
                <a:latin typeface="HP001 5 hàng" panose="020B0603050302020204" pitchFamily="34" charset="0"/>
              </a:rPr>
              <a:t>Ż. </a:t>
            </a:r>
            <a:endParaRPr lang="vi-VN" sz="3700" b="1">
              <a:solidFill>
                <a:srgbClr val="990099"/>
              </a:solidFill>
              <a:latin typeface="HP001 5 hàng" panose="020B0603050302020204" pitchFamily="34" charset="0"/>
            </a:endParaRPr>
          </a:p>
        </p:txBody>
      </p:sp>
      <p:pic>
        <p:nvPicPr>
          <p:cNvPr id="9" name="Picture 8">
            <a:extLst>
              <a:ext uri="{FF2B5EF4-FFF2-40B4-BE49-F238E27FC236}">
                <a16:creationId xmlns:a16="http://schemas.microsoft.com/office/drawing/2014/main" id="{9048078B-4C6B-15F7-86A5-22C597A70F19}"/>
              </a:ext>
            </a:extLst>
          </p:cNvPr>
          <p:cNvPicPr>
            <a:picLocks noChangeAspect="1"/>
          </p:cNvPicPr>
          <p:nvPr/>
        </p:nvPicPr>
        <p:blipFill>
          <a:blip r:embed="rId3"/>
          <a:stretch>
            <a:fillRect/>
          </a:stretch>
        </p:blipFill>
        <p:spPr>
          <a:xfrm flipH="1">
            <a:off x="8645845" y="0"/>
            <a:ext cx="3546155" cy="2268000"/>
          </a:xfrm>
          <a:prstGeom prst="rect">
            <a:avLst/>
          </a:prstGeom>
        </p:spPr>
      </p:pic>
      <p:pic>
        <p:nvPicPr>
          <p:cNvPr id="17" name="Picture 16">
            <a:extLst>
              <a:ext uri="{FF2B5EF4-FFF2-40B4-BE49-F238E27FC236}">
                <a16:creationId xmlns:a16="http://schemas.microsoft.com/office/drawing/2014/main" id="{06AF0FE4-8F31-43A9-B0B1-C861E54EB39D}"/>
              </a:ext>
            </a:extLst>
          </p:cNvPr>
          <p:cNvPicPr>
            <a:picLocks noChangeAspect="1"/>
          </p:cNvPicPr>
          <p:nvPr/>
        </p:nvPicPr>
        <p:blipFill rotWithShape="1">
          <a:blip r:embed="rId4"/>
          <a:srcRect r="49956"/>
          <a:stretch/>
        </p:blipFill>
        <p:spPr>
          <a:xfrm>
            <a:off x="0" y="4518000"/>
            <a:ext cx="5396375" cy="2340000"/>
          </a:xfrm>
          <a:prstGeom prst="rect">
            <a:avLst/>
          </a:prstGeom>
        </p:spPr>
      </p:pic>
      <p:grpSp>
        <p:nvGrpSpPr>
          <p:cNvPr id="23" name="Group 22">
            <a:extLst>
              <a:ext uri="{FF2B5EF4-FFF2-40B4-BE49-F238E27FC236}">
                <a16:creationId xmlns:a16="http://schemas.microsoft.com/office/drawing/2014/main" id="{2538019B-3E57-5143-08FF-774027CEEECA}"/>
              </a:ext>
            </a:extLst>
          </p:cNvPr>
          <p:cNvGrpSpPr/>
          <p:nvPr/>
        </p:nvGrpSpPr>
        <p:grpSpPr>
          <a:xfrm>
            <a:off x="516003" y="459000"/>
            <a:ext cx="4094773" cy="972000"/>
            <a:chOff x="516003" y="459000"/>
            <a:chExt cx="4094773" cy="972000"/>
          </a:xfrm>
        </p:grpSpPr>
        <p:grpSp>
          <p:nvGrpSpPr>
            <p:cNvPr id="25" name="Group 24">
              <a:extLst>
                <a:ext uri="{FF2B5EF4-FFF2-40B4-BE49-F238E27FC236}">
                  <a16:creationId xmlns:a16="http://schemas.microsoft.com/office/drawing/2014/main" id="{D7B6FA80-7039-0467-7D6A-84699510B7CE}"/>
                </a:ext>
              </a:extLst>
            </p:cNvPr>
            <p:cNvGrpSpPr/>
            <p:nvPr/>
          </p:nvGrpSpPr>
          <p:grpSpPr>
            <a:xfrm>
              <a:off x="516003" y="459000"/>
              <a:ext cx="4094773" cy="972000"/>
              <a:chOff x="516003" y="459000"/>
              <a:chExt cx="4094773" cy="972000"/>
            </a:xfrm>
          </p:grpSpPr>
          <p:grpSp>
            <p:nvGrpSpPr>
              <p:cNvPr id="27" name="Group 26">
                <a:extLst>
                  <a:ext uri="{FF2B5EF4-FFF2-40B4-BE49-F238E27FC236}">
                    <a16:creationId xmlns:a16="http://schemas.microsoft.com/office/drawing/2014/main" id="{48790A05-A136-7D1D-D630-3A5533EFEE7A}"/>
                  </a:ext>
                </a:extLst>
              </p:cNvPr>
              <p:cNvGrpSpPr/>
              <p:nvPr/>
            </p:nvGrpSpPr>
            <p:grpSpPr>
              <a:xfrm>
                <a:off x="981335" y="585000"/>
                <a:ext cx="3629441" cy="783000"/>
                <a:chOff x="981335" y="585000"/>
                <a:chExt cx="3629441" cy="783000"/>
              </a:xfrm>
            </p:grpSpPr>
            <p:sp>
              <p:nvSpPr>
                <p:cNvPr id="29" name="Rectangle: Rounded Corners 28">
                  <a:extLst>
                    <a:ext uri="{FF2B5EF4-FFF2-40B4-BE49-F238E27FC236}">
                      <a16:creationId xmlns:a16="http://schemas.microsoft.com/office/drawing/2014/main" id="{8264E9D1-02E4-F619-B871-4EAE45914D70}"/>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11634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30" name="Rectangle: Rounded Corners 29">
                  <a:extLst>
                    <a:ext uri="{FF2B5EF4-FFF2-40B4-BE49-F238E27FC236}">
                      <a16:creationId xmlns:a16="http://schemas.microsoft.com/office/drawing/2014/main" id="{99082534-66EB-1297-AAC3-5EDEC32DB2D1}"/>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28" name="Picture 27">
                <a:extLst>
                  <a:ext uri="{FF2B5EF4-FFF2-40B4-BE49-F238E27FC236}">
                    <a16:creationId xmlns:a16="http://schemas.microsoft.com/office/drawing/2014/main" id="{60FD6DA5-5E26-3158-5B82-47EC1EA00C4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26" name="TextBox 25">
              <a:extLst>
                <a:ext uri="{FF2B5EF4-FFF2-40B4-BE49-F238E27FC236}">
                  <a16:creationId xmlns:a16="http://schemas.microsoft.com/office/drawing/2014/main" id="{CAC5EE2E-F47B-7C0E-970D-497EE8B08F88}"/>
                </a:ext>
              </a:extLst>
            </p:cNvPr>
            <p:cNvSpPr txBox="1"/>
            <p:nvPr/>
          </p:nvSpPr>
          <p:spPr>
            <a:xfrm>
              <a:off x="1658714" y="560279"/>
              <a:ext cx="2423429" cy="769441"/>
            </a:xfrm>
            <a:prstGeom prst="rect">
              <a:avLst/>
            </a:prstGeom>
            <a:noFill/>
            <a:ln>
              <a:noFill/>
            </a:ln>
          </p:spPr>
          <p:txBody>
            <a:bodyPr wrap="square" rtlCol="0">
              <a:spAutoFit/>
            </a:bodyPr>
            <a:lstStyle/>
            <a:p>
              <a:r>
                <a:rPr lang="en-US" sz="4400">
                  <a:solidFill>
                    <a:schemeClr val="bg1"/>
                  </a:solidFill>
                  <a:latin typeface="iCiel Ciaobella" pitchFamily="50" charset="0"/>
                </a:rPr>
                <a:t>Cùng tìm hiểu</a:t>
              </a:r>
            </a:p>
          </p:txBody>
        </p:sp>
      </p:grpSp>
      <p:sp>
        <p:nvSpPr>
          <p:cNvPr id="18" name="TextBox 17">
            <a:extLst>
              <a:ext uri="{FF2B5EF4-FFF2-40B4-BE49-F238E27FC236}">
                <a16:creationId xmlns:a16="http://schemas.microsoft.com/office/drawing/2014/main" id="{686ECD18-3298-4857-8A6A-661A439A1C9E}"/>
              </a:ext>
            </a:extLst>
          </p:cNvPr>
          <p:cNvSpPr txBox="1"/>
          <p:nvPr/>
        </p:nvSpPr>
        <p:spPr>
          <a:xfrm>
            <a:off x="797216" y="1371072"/>
            <a:ext cx="10597568" cy="785600"/>
          </a:xfrm>
          <a:prstGeom prst="rect">
            <a:avLst/>
          </a:prstGeom>
          <a:noFill/>
        </p:spPr>
        <p:txBody>
          <a:bodyPr wrap="square" rtlCol="0">
            <a:spAutoFit/>
          </a:bodyPr>
          <a:lstStyle/>
          <a:p>
            <a:pPr>
              <a:lnSpc>
                <a:spcPct val="129000"/>
              </a:lnSpc>
            </a:pPr>
            <a:r>
              <a:rPr lang="en-US" sz="3700" b="1">
                <a:solidFill>
                  <a:srgbClr val="ED2525"/>
                </a:solidFill>
                <a:latin typeface="HP001 5 hàng" panose="020B0603050302020204" pitchFamily="34" charset="0"/>
              </a:rPr>
              <a:t>Mĕ wgày, em cùng bạn </a:t>
            </a:r>
            <a:r>
              <a:rPr lang="el-GR" sz="3700" b="1">
                <a:solidFill>
                  <a:srgbClr val="ED2525"/>
                </a:solidFill>
                <a:latin typeface="HP001 5 hàng" panose="020B0603050302020204" pitchFamily="34" charset="0"/>
              </a:rPr>
              <a:t>εΠ ηΗϛ</a:t>
            </a:r>
            <a:r>
              <a:rPr lang="en-US" sz="3700" b="1">
                <a:solidFill>
                  <a:srgbClr val="ED2525"/>
                </a:solidFill>
                <a:latin typeface="HP001 5 hàng" panose="020B0603050302020204" pitchFamily="34" charset="0"/>
              </a:rPr>
              <a:t>u Ǉrò </a:t>
            </a:r>
            <a:r>
              <a:rPr lang="el-GR" sz="3700" b="1">
                <a:solidFill>
                  <a:srgbClr val="ED2525"/>
                </a:solidFill>
                <a:latin typeface="HP001 5 hàng" panose="020B0603050302020204" pitchFamily="34" charset="0"/>
              </a:rPr>
              <a:t>εΠ κ</a:t>
            </a:r>
            <a:r>
              <a:rPr lang="en-US" sz="3700" b="1">
                <a:solidFill>
                  <a:srgbClr val="ED2525"/>
                </a:solidFill>
                <a:latin typeface="HP001 5 hàng" panose="020B0603050302020204" pitchFamily="34" charset="0"/>
              </a:rPr>
              <a:t>ú </a:t>
            </a:r>
            <a:r>
              <a:rPr lang="el-GR" sz="3700" b="1">
                <a:solidFill>
                  <a:srgbClr val="ED2525"/>
                </a:solidFill>
                <a:latin typeface="HP001 5 hàng" panose="020B0603050302020204" pitchFamily="34" charset="0"/>
              </a:rPr>
              <a:t>ν</a:t>
            </a:r>
            <a:r>
              <a:rPr lang="en-US" sz="3700" b="1">
                <a:solidFill>
                  <a:srgbClr val="ED2525"/>
                </a:solidFill>
                <a:latin typeface="HP001 5 hàng" panose="020B0603050302020204" pitchFamily="34" charset="0"/>
              </a:rPr>
              <a:t>Ż. </a:t>
            </a:r>
            <a:endParaRPr lang="vi-VN" sz="3700" b="1">
              <a:solidFill>
                <a:srgbClr val="ED2525"/>
              </a:solidFill>
              <a:latin typeface="HP001 5 hàng" panose="020B0603050302020204" pitchFamily="34" charset="0"/>
            </a:endParaRPr>
          </a:p>
        </p:txBody>
      </p:sp>
      <p:grpSp>
        <p:nvGrpSpPr>
          <p:cNvPr id="19" name="Group 18">
            <a:extLst>
              <a:ext uri="{FF2B5EF4-FFF2-40B4-BE49-F238E27FC236}">
                <a16:creationId xmlns:a16="http://schemas.microsoft.com/office/drawing/2014/main" id="{75716B01-379A-EF41-9E06-5D098FCC691A}"/>
              </a:ext>
            </a:extLst>
          </p:cNvPr>
          <p:cNvGrpSpPr/>
          <p:nvPr/>
        </p:nvGrpSpPr>
        <p:grpSpPr>
          <a:xfrm>
            <a:off x="2233022" y="1305000"/>
            <a:ext cx="3780000" cy="3780000"/>
            <a:chOff x="1698038" y="1438371"/>
            <a:chExt cx="3780000" cy="3780000"/>
          </a:xfrm>
        </p:grpSpPr>
        <p:pic>
          <p:nvPicPr>
            <p:cNvPr id="20" name="Picture 19" descr="Shape&#10;&#10;Description automatically generated">
              <a:extLst>
                <a:ext uri="{FF2B5EF4-FFF2-40B4-BE49-F238E27FC236}">
                  <a16:creationId xmlns:a16="http://schemas.microsoft.com/office/drawing/2014/main" id="{0445F69D-7920-F2D1-D91C-FB2C270FD9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698038" y="1438371"/>
              <a:ext cx="3780000" cy="3780000"/>
            </a:xfrm>
            <a:prstGeom prst="rect">
              <a:avLst/>
            </a:prstGeom>
          </p:spPr>
        </p:pic>
        <p:sp>
          <p:nvSpPr>
            <p:cNvPr id="21" name="TextBox 20">
              <a:extLst>
                <a:ext uri="{FF2B5EF4-FFF2-40B4-BE49-F238E27FC236}">
                  <a16:creationId xmlns:a16="http://schemas.microsoft.com/office/drawing/2014/main" id="{48E3505F-CC12-34BF-E577-51211283BEF6}"/>
                </a:ext>
              </a:extLst>
            </p:cNvPr>
            <p:cNvSpPr txBox="1"/>
            <p:nvPr/>
          </p:nvSpPr>
          <p:spPr>
            <a:xfrm>
              <a:off x="2094819" y="2833647"/>
              <a:ext cx="2959509" cy="954107"/>
            </a:xfrm>
            <a:prstGeom prst="rect">
              <a:avLst/>
            </a:prstGeom>
            <a:noFill/>
          </p:spPr>
          <p:txBody>
            <a:bodyPr wrap="square" rtlCol="0">
              <a:spAutoFit/>
            </a:bodyPr>
            <a:lstStyle/>
            <a:p>
              <a:pPr algn="ctr"/>
              <a:r>
                <a:rPr lang="en-US" sz="2800" b="1">
                  <a:solidFill>
                    <a:srgbClr val="E55C89"/>
                  </a:solidFill>
                </a:rPr>
                <a:t>Bạn hiểu câu này như thế nào?</a:t>
              </a:r>
            </a:p>
          </p:txBody>
        </p:sp>
      </p:grpSp>
      <p:pic>
        <p:nvPicPr>
          <p:cNvPr id="22" name="Picture 21">
            <a:extLst>
              <a:ext uri="{FF2B5EF4-FFF2-40B4-BE49-F238E27FC236}">
                <a16:creationId xmlns:a16="http://schemas.microsoft.com/office/drawing/2014/main" id="{CED99B83-C452-CECE-737C-16C0C4A0074F}"/>
              </a:ext>
            </a:extLst>
          </p:cNvPr>
          <p:cNvPicPr>
            <a:picLocks noChangeAspect="1"/>
          </p:cNvPicPr>
          <p:nvPr/>
        </p:nvPicPr>
        <p:blipFill>
          <a:blip r:embed="rId7"/>
          <a:stretch>
            <a:fillRect/>
          </a:stretch>
        </p:blipFill>
        <p:spPr>
          <a:xfrm>
            <a:off x="515664" y="2799000"/>
            <a:ext cx="2822400" cy="3600000"/>
          </a:xfrm>
          <a:prstGeom prst="rect">
            <a:avLst/>
          </a:prstGeom>
        </p:spPr>
      </p:pic>
      <p:pic>
        <p:nvPicPr>
          <p:cNvPr id="32" name="Picture 2" descr="Thống kê XSMT 5/1/2020 - Thống kê xổ số miền Trung chủ nhật ngày 05/01">
            <a:extLst>
              <a:ext uri="{FF2B5EF4-FFF2-40B4-BE49-F238E27FC236}">
                <a16:creationId xmlns:a16="http://schemas.microsoft.com/office/drawing/2014/main" id="{80983FAA-C2BB-25B0-72C2-EC75F998CD2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096171" y="2156672"/>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ACD9C71-8957-17A8-25E2-8C032D378CAD}"/>
              </a:ext>
            </a:extLst>
          </p:cNvPr>
          <p:cNvSpPr txBox="1"/>
          <p:nvPr/>
        </p:nvSpPr>
        <p:spPr>
          <a:xfrm>
            <a:off x="7076084" y="2156672"/>
            <a:ext cx="4291738" cy="2062103"/>
          </a:xfrm>
          <a:custGeom>
            <a:avLst/>
            <a:gdLst>
              <a:gd name="connsiteX0" fmla="*/ 0 w 4291738"/>
              <a:gd name="connsiteY0" fmla="*/ 0 h 2062103"/>
              <a:gd name="connsiteX1" fmla="*/ 622302 w 4291738"/>
              <a:gd name="connsiteY1" fmla="*/ 0 h 2062103"/>
              <a:gd name="connsiteX2" fmla="*/ 1158769 w 4291738"/>
              <a:gd name="connsiteY2" fmla="*/ 0 h 2062103"/>
              <a:gd name="connsiteX3" fmla="*/ 1609402 w 4291738"/>
              <a:gd name="connsiteY3" fmla="*/ 0 h 2062103"/>
              <a:gd name="connsiteX4" fmla="*/ 2145869 w 4291738"/>
              <a:gd name="connsiteY4" fmla="*/ 0 h 2062103"/>
              <a:gd name="connsiteX5" fmla="*/ 2768171 w 4291738"/>
              <a:gd name="connsiteY5" fmla="*/ 0 h 2062103"/>
              <a:gd name="connsiteX6" fmla="*/ 3218804 w 4291738"/>
              <a:gd name="connsiteY6" fmla="*/ 0 h 2062103"/>
              <a:gd name="connsiteX7" fmla="*/ 3626519 w 4291738"/>
              <a:gd name="connsiteY7" fmla="*/ 0 h 2062103"/>
              <a:gd name="connsiteX8" fmla="*/ 4291738 w 4291738"/>
              <a:gd name="connsiteY8" fmla="*/ 0 h 2062103"/>
              <a:gd name="connsiteX9" fmla="*/ 4291738 w 4291738"/>
              <a:gd name="connsiteY9" fmla="*/ 515526 h 2062103"/>
              <a:gd name="connsiteX10" fmla="*/ 4291738 w 4291738"/>
              <a:gd name="connsiteY10" fmla="*/ 1051673 h 2062103"/>
              <a:gd name="connsiteX11" fmla="*/ 4291738 w 4291738"/>
              <a:gd name="connsiteY11" fmla="*/ 1546577 h 2062103"/>
              <a:gd name="connsiteX12" fmla="*/ 4291738 w 4291738"/>
              <a:gd name="connsiteY12" fmla="*/ 2062103 h 2062103"/>
              <a:gd name="connsiteX13" fmla="*/ 3712353 w 4291738"/>
              <a:gd name="connsiteY13" fmla="*/ 2062103 h 2062103"/>
              <a:gd name="connsiteX14" fmla="*/ 3218804 w 4291738"/>
              <a:gd name="connsiteY14" fmla="*/ 2062103 h 2062103"/>
              <a:gd name="connsiteX15" fmla="*/ 2639419 w 4291738"/>
              <a:gd name="connsiteY15" fmla="*/ 2062103 h 2062103"/>
              <a:gd name="connsiteX16" fmla="*/ 2017117 w 4291738"/>
              <a:gd name="connsiteY16" fmla="*/ 2062103 h 2062103"/>
              <a:gd name="connsiteX17" fmla="*/ 1437732 w 4291738"/>
              <a:gd name="connsiteY17" fmla="*/ 2062103 h 2062103"/>
              <a:gd name="connsiteX18" fmla="*/ 901265 w 4291738"/>
              <a:gd name="connsiteY18" fmla="*/ 2062103 h 2062103"/>
              <a:gd name="connsiteX19" fmla="*/ 493550 w 4291738"/>
              <a:gd name="connsiteY19" fmla="*/ 2062103 h 2062103"/>
              <a:gd name="connsiteX20" fmla="*/ 0 w 4291738"/>
              <a:gd name="connsiteY20" fmla="*/ 2062103 h 2062103"/>
              <a:gd name="connsiteX21" fmla="*/ 0 w 4291738"/>
              <a:gd name="connsiteY21" fmla="*/ 1505335 h 2062103"/>
              <a:gd name="connsiteX22" fmla="*/ 0 w 4291738"/>
              <a:gd name="connsiteY22" fmla="*/ 948567 h 2062103"/>
              <a:gd name="connsiteX23" fmla="*/ 0 w 4291738"/>
              <a:gd name="connsiteY23" fmla="*/ 474284 h 2062103"/>
              <a:gd name="connsiteX24" fmla="*/ 0 w 4291738"/>
              <a:gd name="connsiteY24" fmla="*/ 0 h 206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91738" h="2062103" extrusionOk="0">
                <a:moveTo>
                  <a:pt x="0" y="0"/>
                </a:moveTo>
                <a:cubicBezTo>
                  <a:pt x="178387" y="-29561"/>
                  <a:pt x="429516" y="1224"/>
                  <a:pt x="622302" y="0"/>
                </a:cubicBezTo>
                <a:cubicBezTo>
                  <a:pt x="815088" y="-1224"/>
                  <a:pt x="983974" y="17228"/>
                  <a:pt x="1158769" y="0"/>
                </a:cubicBezTo>
                <a:cubicBezTo>
                  <a:pt x="1333564" y="-17228"/>
                  <a:pt x="1490586" y="41314"/>
                  <a:pt x="1609402" y="0"/>
                </a:cubicBezTo>
                <a:cubicBezTo>
                  <a:pt x="1728218" y="-41314"/>
                  <a:pt x="1902034" y="34298"/>
                  <a:pt x="2145869" y="0"/>
                </a:cubicBezTo>
                <a:cubicBezTo>
                  <a:pt x="2389704" y="-34298"/>
                  <a:pt x="2473766" y="60520"/>
                  <a:pt x="2768171" y="0"/>
                </a:cubicBezTo>
                <a:cubicBezTo>
                  <a:pt x="3062576" y="-60520"/>
                  <a:pt x="3001337" y="52228"/>
                  <a:pt x="3218804" y="0"/>
                </a:cubicBezTo>
                <a:cubicBezTo>
                  <a:pt x="3436271" y="-52228"/>
                  <a:pt x="3463549" y="6549"/>
                  <a:pt x="3626519" y="0"/>
                </a:cubicBezTo>
                <a:cubicBezTo>
                  <a:pt x="3789489" y="-6549"/>
                  <a:pt x="4151964" y="11407"/>
                  <a:pt x="4291738" y="0"/>
                </a:cubicBezTo>
                <a:cubicBezTo>
                  <a:pt x="4319705" y="151466"/>
                  <a:pt x="4261344" y="400157"/>
                  <a:pt x="4291738" y="515526"/>
                </a:cubicBezTo>
                <a:cubicBezTo>
                  <a:pt x="4322132" y="630895"/>
                  <a:pt x="4228770" y="849789"/>
                  <a:pt x="4291738" y="1051673"/>
                </a:cubicBezTo>
                <a:cubicBezTo>
                  <a:pt x="4354706" y="1253557"/>
                  <a:pt x="4283598" y="1351447"/>
                  <a:pt x="4291738" y="1546577"/>
                </a:cubicBezTo>
                <a:cubicBezTo>
                  <a:pt x="4299878" y="1741707"/>
                  <a:pt x="4229977" y="1829965"/>
                  <a:pt x="4291738" y="2062103"/>
                </a:cubicBezTo>
                <a:cubicBezTo>
                  <a:pt x="4066993" y="2127412"/>
                  <a:pt x="3865012" y="2049047"/>
                  <a:pt x="3712353" y="2062103"/>
                </a:cubicBezTo>
                <a:cubicBezTo>
                  <a:pt x="3559695" y="2075159"/>
                  <a:pt x="3321512" y="2048824"/>
                  <a:pt x="3218804" y="2062103"/>
                </a:cubicBezTo>
                <a:cubicBezTo>
                  <a:pt x="3116096" y="2075382"/>
                  <a:pt x="2913239" y="2008027"/>
                  <a:pt x="2639419" y="2062103"/>
                </a:cubicBezTo>
                <a:cubicBezTo>
                  <a:pt x="2365600" y="2116179"/>
                  <a:pt x="2224499" y="2021448"/>
                  <a:pt x="2017117" y="2062103"/>
                </a:cubicBezTo>
                <a:cubicBezTo>
                  <a:pt x="1809735" y="2102758"/>
                  <a:pt x="1613207" y="2047708"/>
                  <a:pt x="1437732" y="2062103"/>
                </a:cubicBezTo>
                <a:cubicBezTo>
                  <a:pt x="1262258" y="2076498"/>
                  <a:pt x="1052105" y="2038355"/>
                  <a:pt x="901265" y="2062103"/>
                </a:cubicBezTo>
                <a:cubicBezTo>
                  <a:pt x="750425" y="2085851"/>
                  <a:pt x="663049" y="2028964"/>
                  <a:pt x="493550" y="2062103"/>
                </a:cubicBezTo>
                <a:cubicBezTo>
                  <a:pt x="324051" y="2095242"/>
                  <a:pt x="152551" y="2007647"/>
                  <a:pt x="0" y="2062103"/>
                </a:cubicBezTo>
                <a:cubicBezTo>
                  <a:pt x="-60363" y="1940693"/>
                  <a:pt x="29519" y="1639171"/>
                  <a:pt x="0" y="1505335"/>
                </a:cubicBezTo>
                <a:cubicBezTo>
                  <a:pt x="-29519" y="1371499"/>
                  <a:pt x="17568" y="1091273"/>
                  <a:pt x="0" y="948567"/>
                </a:cubicBezTo>
                <a:cubicBezTo>
                  <a:pt x="-17568" y="805861"/>
                  <a:pt x="10455" y="622531"/>
                  <a:pt x="0" y="474284"/>
                </a:cubicBezTo>
                <a:cubicBezTo>
                  <a:pt x="-10455" y="326037"/>
                  <a:pt x="50733" y="210996"/>
                  <a:pt x="0" y="0"/>
                </a:cubicBezTo>
                <a:close/>
              </a:path>
            </a:pathLst>
          </a:custGeom>
          <a:noFill/>
          <a:ln w="19050">
            <a:noFill/>
            <a:extLst>
              <a:ext uri="{C807C97D-BFC1-408E-A445-0C87EB9F89A2}">
                <ask:lineSketchStyleProps xmlns:ask="http://schemas.microsoft.com/office/drawing/2018/sketchyshapes" sd="981765707">
                  <a:prstGeom prst="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a:solidFill>
                  <a:srgbClr val="3366CC"/>
                </a:solidFill>
              </a:rPr>
              <a:t>Mỗi ngày, em cùng với bạn bè của mình chơi rất nhiều trò chơi thú vị như nhảy dây, trốn tìm…</a:t>
            </a:r>
          </a:p>
        </p:txBody>
      </p:sp>
      <p:pic>
        <p:nvPicPr>
          <p:cNvPr id="11" name="Picture 10">
            <a:extLst>
              <a:ext uri="{FF2B5EF4-FFF2-40B4-BE49-F238E27FC236}">
                <a16:creationId xmlns:a16="http://schemas.microsoft.com/office/drawing/2014/main" id="{31B89708-6A52-B0F8-FBFF-98D80A547949}"/>
              </a:ext>
            </a:extLst>
          </p:cNvPr>
          <p:cNvPicPr>
            <a:picLocks noChangeAspect="1"/>
          </p:cNvPicPr>
          <p:nvPr/>
        </p:nvPicPr>
        <p:blipFill rotWithShape="1">
          <a:blip r:embed="rId4"/>
          <a:srcRect l="50000"/>
          <a:stretch/>
        </p:blipFill>
        <p:spPr>
          <a:xfrm>
            <a:off x="6800292" y="4518000"/>
            <a:ext cx="5391708" cy="2340000"/>
          </a:xfrm>
          <a:prstGeom prst="rect">
            <a:avLst/>
          </a:prstGeom>
        </p:spPr>
      </p:pic>
      <p:sp>
        <p:nvSpPr>
          <p:cNvPr id="2" name="TextBox 1">
            <a:extLst>
              <a:ext uri="{FF2B5EF4-FFF2-40B4-BE49-F238E27FC236}">
                <a16:creationId xmlns:a16="http://schemas.microsoft.com/office/drawing/2014/main" id="{34F07371-88A8-7D69-275C-C5D384501F3B}"/>
              </a:ext>
            </a:extLst>
          </p:cNvPr>
          <p:cNvSpPr txBox="1"/>
          <p:nvPr/>
        </p:nvSpPr>
        <p:spPr>
          <a:xfrm>
            <a:off x="12221969" y="0"/>
            <a:ext cx="2182289" cy="1569660"/>
          </a:xfrm>
          <a:prstGeom prst="rect">
            <a:avLst/>
          </a:prstGeom>
          <a:noFill/>
        </p:spPr>
        <p:txBody>
          <a:bodyPr wrap="square" rtlCol="0">
            <a:spAutoFit/>
          </a:bodyPr>
          <a:lstStyle/>
          <a:p>
            <a:pPr algn="ctr"/>
            <a:r>
              <a:rPr lang="en-US" sz="2400" dirty="0" err="1">
                <a:solidFill>
                  <a:schemeClr val="bg1"/>
                </a:solidFill>
              </a:rPr>
              <a:t>Thầy</a:t>
            </a:r>
            <a:r>
              <a:rPr lang="en-US" sz="2400" dirty="0">
                <a:solidFill>
                  <a:schemeClr val="bg1"/>
                </a:solidFill>
              </a:rPr>
              <a:t>/</a:t>
            </a:r>
            <a:r>
              <a:rPr lang="en-US" sz="2400" dirty="0" err="1">
                <a:solidFill>
                  <a:schemeClr val="bg1"/>
                </a:solidFill>
              </a:rPr>
              <a:t>cô</a:t>
            </a:r>
            <a:r>
              <a:rPr lang="en-US" sz="2400" dirty="0">
                <a:solidFill>
                  <a:schemeClr val="bg1"/>
                </a:solidFill>
              </a:rPr>
              <a:t> </a:t>
            </a:r>
            <a:r>
              <a:rPr lang="en-US" sz="2400" dirty="0" err="1">
                <a:solidFill>
                  <a:schemeClr val="bg1"/>
                </a:solidFill>
              </a:rPr>
              <a:t>điều</a:t>
            </a:r>
            <a:r>
              <a:rPr lang="en-US" sz="2400" dirty="0">
                <a:solidFill>
                  <a:schemeClr val="bg1"/>
                </a:solidFill>
              </a:rPr>
              <a:t> </a:t>
            </a:r>
            <a:r>
              <a:rPr lang="en-US" sz="2400" dirty="0" err="1">
                <a:solidFill>
                  <a:schemeClr val="bg1"/>
                </a:solidFill>
              </a:rPr>
              <a:t>chỉnh</a:t>
            </a:r>
            <a:r>
              <a:rPr lang="en-US" sz="2400" dirty="0">
                <a:solidFill>
                  <a:schemeClr val="bg1"/>
                </a:solidFill>
              </a:rPr>
              <a:t> </a:t>
            </a:r>
            <a:r>
              <a:rPr lang="en-US" sz="2400" dirty="0" err="1">
                <a:solidFill>
                  <a:schemeClr val="bg1"/>
                </a:solidFill>
              </a:rPr>
              <a:t>nghĩa</a:t>
            </a:r>
            <a:r>
              <a:rPr lang="en-US" sz="2400" dirty="0">
                <a:solidFill>
                  <a:schemeClr val="bg1"/>
                </a:solidFill>
              </a:rPr>
              <a:t> </a:t>
            </a:r>
            <a:r>
              <a:rPr lang="en-US" sz="2400" dirty="0" err="1">
                <a:solidFill>
                  <a:schemeClr val="bg1"/>
                </a:solidFill>
              </a:rPr>
              <a:t>của</a:t>
            </a:r>
            <a:r>
              <a:rPr lang="en-US" sz="2400" dirty="0">
                <a:solidFill>
                  <a:schemeClr val="bg1"/>
                </a:solidFill>
              </a:rPr>
              <a:t> </a:t>
            </a:r>
            <a:r>
              <a:rPr lang="en-US" sz="2400" dirty="0" err="1">
                <a:solidFill>
                  <a:schemeClr val="bg1"/>
                </a:solidFill>
              </a:rPr>
              <a:t>câu</a:t>
            </a:r>
            <a:r>
              <a:rPr lang="en-US" sz="2400" dirty="0">
                <a:solidFill>
                  <a:schemeClr val="bg1"/>
                </a:solidFill>
              </a:rPr>
              <a:t> </a:t>
            </a:r>
            <a:r>
              <a:rPr lang="en-US" sz="2400" dirty="0" err="1">
                <a:solidFill>
                  <a:schemeClr val="bg1"/>
                </a:solidFill>
              </a:rPr>
              <a:t>theo</a:t>
            </a:r>
            <a:r>
              <a:rPr lang="en-US" sz="2400" dirty="0">
                <a:solidFill>
                  <a:schemeClr val="bg1"/>
                </a:solidFill>
              </a:rPr>
              <a:t> ý </a:t>
            </a:r>
            <a:r>
              <a:rPr lang="en-US" sz="2400" dirty="0" err="1">
                <a:solidFill>
                  <a:schemeClr val="bg1"/>
                </a:solidFill>
              </a:rPr>
              <a:t>riêng</a:t>
            </a:r>
            <a:r>
              <a:rPr lang="en-US" sz="2400" dirty="0">
                <a:solidFill>
                  <a:schemeClr val="bg1"/>
                </a:solidFill>
              </a:rPr>
              <a:t> </a:t>
            </a:r>
            <a:r>
              <a:rPr lang="en-US" sz="2400" dirty="0" err="1">
                <a:solidFill>
                  <a:schemeClr val="bg1"/>
                </a:solidFill>
              </a:rPr>
              <a:t>cho</a:t>
            </a:r>
            <a:r>
              <a:rPr lang="en-US" sz="2400" dirty="0">
                <a:solidFill>
                  <a:schemeClr val="bg1"/>
                </a:solidFill>
              </a:rPr>
              <a:t> </a:t>
            </a:r>
            <a:r>
              <a:rPr lang="en-US" sz="2400" dirty="0" err="1">
                <a:solidFill>
                  <a:schemeClr val="bg1"/>
                </a:solidFill>
              </a:rPr>
              <a:t>phù</a:t>
            </a:r>
            <a:r>
              <a:rPr lang="en-US" sz="2400" dirty="0">
                <a:solidFill>
                  <a:schemeClr val="bg1"/>
                </a:solidFill>
              </a:rPr>
              <a:t> </a:t>
            </a:r>
            <a:r>
              <a:rPr lang="en-US" sz="2400" dirty="0" err="1">
                <a:solidFill>
                  <a:schemeClr val="bg1"/>
                </a:solidFill>
              </a:rPr>
              <a:t>hợp</a:t>
            </a:r>
            <a:r>
              <a:rPr lang="en-US" sz="2400" dirty="0">
                <a:solidFill>
                  <a:schemeClr val="bg1"/>
                </a:solidFill>
              </a:rPr>
              <a:t>.</a:t>
            </a:r>
          </a:p>
        </p:txBody>
      </p:sp>
    </p:spTree>
    <p:extLst>
      <p:ext uri="{BB962C8B-B14F-4D97-AF65-F5344CB8AC3E}">
        <p14:creationId xmlns:p14="http://schemas.microsoft.com/office/powerpoint/2010/main" val="284466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687D3F-79A3-EC6B-8B6A-2F4C5A44ADF2}"/>
              </a:ext>
            </a:extLst>
          </p:cNvPr>
          <p:cNvPicPr>
            <a:picLocks noChangeAspect="1"/>
          </p:cNvPicPr>
          <p:nvPr/>
        </p:nvPicPr>
        <p:blipFill rotWithShape="1">
          <a:blip r:embed="rId2"/>
          <a:srcRect t="6032" b="4017"/>
          <a:stretch/>
        </p:blipFill>
        <p:spPr>
          <a:xfrm>
            <a:off x="0" y="0"/>
            <a:ext cx="12197279" cy="6858000"/>
          </a:xfrm>
          <a:prstGeom prst="rect">
            <a:avLst/>
          </a:prstGeom>
        </p:spPr>
      </p:pic>
      <p:sp>
        <p:nvSpPr>
          <p:cNvPr id="16" name="Rectangle: Rounded Corners 15">
            <a:extLst>
              <a:ext uri="{FF2B5EF4-FFF2-40B4-BE49-F238E27FC236}">
                <a16:creationId xmlns:a16="http://schemas.microsoft.com/office/drawing/2014/main" id="{037B9BA8-08C1-AE19-5EFF-E86FE378DA56}"/>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116344"/>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1B89708-6A52-B0F8-FBFF-98D80A547949}"/>
              </a:ext>
            </a:extLst>
          </p:cNvPr>
          <p:cNvPicPr>
            <a:picLocks noChangeAspect="1"/>
          </p:cNvPicPr>
          <p:nvPr/>
        </p:nvPicPr>
        <p:blipFill rotWithShape="1">
          <a:blip r:embed="rId3"/>
          <a:srcRect l="50000"/>
          <a:stretch/>
        </p:blipFill>
        <p:spPr>
          <a:xfrm>
            <a:off x="6800292" y="4518000"/>
            <a:ext cx="5391708" cy="2340000"/>
          </a:xfrm>
          <a:prstGeom prst="rect">
            <a:avLst/>
          </a:prstGeom>
        </p:spPr>
      </p:pic>
      <p:pic>
        <p:nvPicPr>
          <p:cNvPr id="17" name="Picture 16">
            <a:extLst>
              <a:ext uri="{FF2B5EF4-FFF2-40B4-BE49-F238E27FC236}">
                <a16:creationId xmlns:a16="http://schemas.microsoft.com/office/drawing/2014/main" id="{06AF0FE4-8F31-43A9-B0B1-C861E54EB39D}"/>
              </a:ext>
            </a:extLst>
          </p:cNvPr>
          <p:cNvPicPr>
            <a:picLocks noChangeAspect="1"/>
          </p:cNvPicPr>
          <p:nvPr/>
        </p:nvPicPr>
        <p:blipFill rotWithShape="1">
          <a:blip r:embed="rId3"/>
          <a:srcRect r="49956"/>
          <a:stretch/>
        </p:blipFill>
        <p:spPr>
          <a:xfrm>
            <a:off x="0" y="4518000"/>
            <a:ext cx="5396375" cy="2340000"/>
          </a:xfrm>
          <a:prstGeom prst="rect">
            <a:avLst/>
          </a:prstGeom>
        </p:spPr>
      </p:pic>
      <p:grpSp>
        <p:nvGrpSpPr>
          <p:cNvPr id="13" name="Group 12">
            <a:extLst>
              <a:ext uri="{FF2B5EF4-FFF2-40B4-BE49-F238E27FC236}">
                <a16:creationId xmlns:a16="http://schemas.microsoft.com/office/drawing/2014/main" id="{27B460BD-8E33-14AF-C9CD-48034D50645C}"/>
              </a:ext>
            </a:extLst>
          </p:cNvPr>
          <p:cNvGrpSpPr/>
          <p:nvPr/>
        </p:nvGrpSpPr>
        <p:grpSpPr>
          <a:xfrm>
            <a:off x="516003" y="459000"/>
            <a:ext cx="4814773" cy="972000"/>
            <a:chOff x="516003" y="459000"/>
            <a:chExt cx="4814773" cy="972000"/>
          </a:xfrm>
        </p:grpSpPr>
        <p:grpSp>
          <p:nvGrpSpPr>
            <p:cNvPr id="14" name="Group 13">
              <a:extLst>
                <a:ext uri="{FF2B5EF4-FFF2-40B4-BE49-F238E27FC236}">
                  <a16:creationId xmlns:a16="http://schemas.microsoft.com/office/drawing/2014/main" id="{932E35AE-C3E8-3476-09EC-FC4572A11A26}"/>
                </a:ext>
              </a:extLst>
            </p:cNvPr>
            <p:cNvGrpSpPr/>
            <p:nvPr/>
          </p:nvGrpSpPr>
          <p:grpSpPr>
            <a:xfrm>
              <a:off x="516003" y="459000"/>
              <a:ext cx="4814773" cy="972000"/>
              <a:chOff x="516003" y="459000"/>
              <a:chExt cx="4814773" cy="972000"/>
            </a:xfrm>
          </p:grpSpPr>
          <p:grpSp>
            <p:nvGrpSpPr>
              <p:cNvPr id="19" name="Group 18">
                <a:extLst>
                  <a:ext uri="{FF2B5EF4-FFF2-40B4-BE49-F238E27FC236}">
                    <a16:creationId xmlns:a16="http://schemas.microsoft.com/office/drawing/2014/main" id="{72CDB747-BD65-B491-8D29-5255DB1ACF25}"/>
                  </a:ext>
                </a:extLst>
              </p:cNvPr>
              <p:cNvGrpSpPr/>
              <p:nvPr/>
            </p:nvGrpSpPr>
            <p:grpSpPr>
              <a:xfrm>
                <a:off x="981335" y="585000"/>
                <a:ext cx="4349441" cy="783000"/>
                <a:chOff x="981335" y="585000"/>
                <a:chExt cx="4349441" cy="783000"/>
              </a:xfrm>
            </p:grpSpPr>
            <p:sp>
              <p:nvSpPr>
                <p:cNvPr id="21" name="Rectangle: Rounded Corners 20">
                  <a:extLst>
                    <a:ext uri="{FF2B5EF4-FFF2-40B4-BE49-F238E27FC236}">
                      <a16:creationId xmlns:a16="http://schemas.microsoft.com/office/drawing/2014/main" id="{6B7557DC-7B2B-F577-EA37-222070E8130C}"/>
                    </a:ext>
                  </a:extLst>
                </p:cNvPr>
                <p:cNvSpPr/>
                <p:nvPr/>
              </p:nvSpPr>
              <p:spPr>
                <a:xfrm>
                  <a:off x="1010776" y="585000"/>
                  <a:ext cx="4320000" cy="720000"/>
                </a:xfrm>
                <a:custGeom>
                  <a:avLst/>
                  <a:gdLst>
                    <a:gd name="connsiteX0" fmla="*/ 0 w 4320000"/>
                    <a:gd name="connsiteY0" fmla="*/ 360000 h 720000"/>
                    <a:gd name="connsiteX1" fmla="*/ 360000 w 4320000"/>
                    <a:gd name="connsiteY1" fmla="*/ 0 h 720000"/>
                    <a:gd name="connsiteX2" fmla="*/ 852000 w 4320000"/>
                    <a:gd name="connsiteY2" fmla="*/ 0 h 720000"/>
                    <a:gd name="connsiteX3" fmla="*/ 1452000 w 4320000"/>
                    <a:gd name="connsiteY3" fmla="*/ 0 h 720000"/>
                    <a:gd name="connsiteX4" fmla="*/ 2016000 w 4320000"/>
                    <a:gd name="connsiteY4" fmla="*/ 0 h 720000"/>
                    <a:gd name="connsiteX5" fmla="*/ 2652000 w 4320000"/>
                    <a:gd name="connsiteY5" fmla="*/ 0 h 720000"/>
                    <a:gd name="connsiteX6" fmla="*/ 3288000 w 4320000"/>
                    <a:gd name="connsiteY6" fmla="*/ 0 h 720000"/>
                    <a:gd name="connsiteX7" fmla="*/ 3960000 w 4320000"/>
                    <a:gd name="connsiteY7" fmla="*/ 0 h 720000"/>
                    <a:gd name="connsiteX8" fmla="*/ 4320000 w 4320000"/>
                    <a:gd name="connsiteY8" fmla="*/ 360000 h 720000"/>
                    <a:gd name="connsiteX9" fmla="*/ 4320000 w 4320000"/>
                    <a:gd name="connsiteY9" fmla="*/ 360000 h 720000"/>
                    <a:gd name="connsiteX10" fmla="*/ 3960000 w 4320000"/>
                    <a:gd name="connsiteY10" fmla="*/ 720000 h 720000"/>
                    <a:gd name="connsiteX11" fmla="*/ 3288000 w 4320000"/>
                    <a:gd name="connsiteY11" fmla="*/ 720000 h 720000"/>
                    <a:gd name="connsiteX12" fmla="*/ 2652000 w 4320000"/>
                    <a:gd name="connsiteY12" fmla="*/ 720000 h 720000"/>
                    <a:gd name="connsiteX13" fmla="*/ 1980000 w 4320000"/>
                    <a:gd name="connsiteY13" fmla="*/ 720000 h 720000"/>
                    <a:gd name="connsiteX14" fmla="*/ 1488000 w 4320000"/>
                    <a:gd name="connsiteY14" fmla="*/ 720000 h 720000"/>
                    <a:gd name="connsiteX15" fmla="*/ 360000 w 4320000"/>
                    <a:gd name="connsiteY15" fmla="*/ 720000 h 720000"/>
                    <a:gd name="connsiteX16" fmla="*/ 0 w 4320000"/>
                    <a:gd name="connsiteY16"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20000" h="720000" fill="none" extrusionOk="0">
                      <a:moveTo>
                        <a:pt x="0" y="360000"/>
                      </a:moveTo>
                      <a:cubicBezTo>
                        <a:pt x="4012" y="179371"/>
                        <a:pt x="154614" y="-13053"/>
                        <a:pt x="360000" y="0"/>
                      </a:cubicBezTo>
                      <a:cubicBezTo>
                        <a:pt x="589334" y="5582"/>
                        <a:pt x="684464" y="6902"/>
                        <a:pt x="852000" y="0"/>
                      </a:cubicBezTo>
                      <a:cubicBezTo>
                        <a:pt x="1019536" y="-6902"/>
                        <a:pt x="1294983" y="-10069"/>
                        <a:pt x="1452000" y="0"/>
                      </a:cubicBezTo>
                      <a:cubicBezTo>
                        <a:pt x="1609017" y="10069"/>
                        <a:pt x="1791470" y="-5547"/>
                        <a:pt x="2016000" y="0"/>
                      </a:cubicBezTo>
                      <a:cubicBezTo>
                        <a:pt x="2240530" y="5547"/>
                        <a:pt x="2336755" y="-6450"/>
                        <a:pt x="2652000" y="0"/>
                      </a:cubicBezTo>
                      <a:cubicBezTo>
                        <a:pt x="2967245" y="6450"/>
                        <a:pt x="2992404" y="-13408"/>
                        <a:pt x="3288000" y="0"/>
                      </a:cubicBezTo>
                      <a:cubicBezTo>
                        <a:pt x="3583596" y="13408"/>
                        <a:pt x="3662852" y="32730"/>
                        <a:pt x="3960000" y="0"/>
                      </a:cubicBezTo>
                      <a:cubicBezTo>
                        <a:pt x="4195787" y="-21742"/>
                        <a:pt x="4314694" y="144577"/>
                        <a:pt x="4320000" y="360000"/>
                      </a:cubicBezTo>
                      <a:lnTo>
                        <a:pt x="4320000" y="360000"/>
                      </a:lnTo>
                      <a:cubicBezTo>
                        <a:pt x="4274939" y="569185"/>
                        <a:pt x="4207908" y="716041"/>
                        <a:pt x="3960000" y="720000"/>
                      </a:cubicBezTo>
                      <a:cubicBezTo>
                        <a:pt x="3821115" y="749884"/>
                        <a:pt x="3613961" y="742893"/>
                        <a:pt x="3288000" y="720000"/>
                      </a:cubicBezTo>
                      <a:cubicBezTo>
                        <a:pt x="2962039" y="697107"/>
                        <a:pt x="2967695" y="704453"/>
                        <a:pt x="2652000" y="720000"/>
                      </a:cubicBezTo>
                      <a:cubicBezTo>
                        <a:pt x="2336305" y="735547"/>
                        <a:pt x="2265822" y="692445"/>
                        <a:pt x="1980000" y="720000"/>
                      </a:cubicBezTo>
                      <a:cubicBezTo>
                        <a:pt x="1694178" y="747555"/>
                        <a:pt x="1634393" y="714345"/>
                        <a:pt x="1488000" y="720000"/>
                      </a:cubicBezTo>
                      <a:cubicBezTo>
                        <a:pt x="1341607" y="725655"/>
                        <a:pt x="819175" y="683787"/>
                        <a:pt x="360000" y="720000"/>
                      </a:cubicBezTo>
                      <a:cubicBezTo>
                        <a:pt x="115788" y="731187"/>
                        <a:pt x="-3555" y="517656"/>
                        <a:pt x="0" y="360000"/>
                      </a:cubicBezTo>
                      <a:close/>
                    </a:path>
                    <a:path w="4320000" h="720000" stroke="0" extrusionOk="0">
                      <a:moveTo>
                        <a:pt x="0" y="360000"/>
                      </a:moveTo>
                      <a:cubicBezTo>
                        <a:pt x="-9088" y="180268"/>
                        <a:pt x="189051" y="7068"/>
                        <a:pt x="360000" y="0"/>
                      </a:cubicBezTo>
                      <a:cubicBezTo>
                        <a:pt x="493494" y="-23750"/>
                        <a:pt x="638923" y="22126"/>
                        <a:pt x="888000" y="0"/>
                      </a:cubicBezTo>
                      <a:cubicBezTo>
                        <a:pt x="1137077" y="-22126"/>
                        <a:pt x="1187502" y="-24161"/>
                        <a:pt x="1452000" y="0"/>
                      </a:cubicBezTo>
                      <a:cubicBezTo>
                        <a:pt x="1716498" y="24161"/>
                        <a:pt x="1888031" y="6128"/>
                        <a:pt x="2124000" y="0"/>
                      </a:cubicBezTo>
                      <a:cubicBezTo>
                        <a:pt x="2359969" y="-6128"/>
                        <a:pt x="2554823" y="6128"/>
                        <a:pt x="2760000" y="0"/>
                      </a:cubicBezTo>
                      <a:cubicBezTo>
                        <a:pt x="2965177" y="-6128"/>
                        <a:pt x="3259482" y="-7504"/>
                        <a:pt x="3432000" y="0"/>
                      </a:cubicBezTo>
                      <a:cubicBezTo>
                        <a:pt x="3604518" y="7504"/>
                        <a:pt x="3839057" y="11911"/>
                        <a:pt x="3960000" y="0"/>
                      </a:cubicBezTo>
                      <a:cubicBezTo>
                        <a:pt x="4135886" y="-21369"/>
                        <a:pt x="4328852" y="133230"/>
                        <a:pt x="4320000" y="360000"/>
                      </a:cubicBezTo>
                      <a:lnTo>
                        <a:pt x="4320000" y="360000"/>
                      </a:lnTo>
                      <a:cubicBezTo>
                        <a:pt x="4321812" y="549131"/>
                        <a:pt x="4170820" y="723666"/>
                        <a:pt x="3960000" y="720000"/>
                      </a:cubicBezTo>
                      <a:cubicBezTo>
                        <a:pt x="3825008" y="734986"/>
                        <a:pt x="3560019" y="743977"/>
                        <a:pt x="3360000" y="720000"/>
                      </a:cubicBezTo>
                      <a:cubicBezTo>
                        <a:pt x="3159981" y="696023"/>
                        <a:pt x="2960060" y="708264"/>
                        <a:pt x="2832000" y="720000"/>
                      </a:cubicBezTo>
                      <a:cubicBezTo>
                        <a:pt x="2703940" y="731736"/>
                        <a:pt x="2476036" y="704439"/>
                        <a:pt x="2304000" y="720000"/>
                      </a:cubicBezTo>
                      <a:cubicBezTo>
                        <a:pt x="2131964" y="735561"/>
                        <a:pt x="1912905" y="739931"/>
                        <a:pt x="1668000" y="720000"/>
                      </a:cubicBezTo>
                      <a:cubicBezTo>
                        <a:pt x="1423095" y="700069"/>
                        <a:pt x="1203155" y="725132"/>
                        <a:pt x="996000" y="720000"/>
                      </a:cubicBezTo>
                      <a:cubicBezTo>
                        <a:pt x="788845" y="714868"/>
                        <a:pt x="488182" y="747409"/>
                        <a:pt x="360000" y="720000"/>
                      </a:cubicBezTo>
                      <a:cubicBezTo>
                        <a:pt x="154029" y="694979"/>
                        <a:pt x="-167" y="564949"/>
                        <a:pt x="0" y="360000"/>
                      </a:cubicBezTo>
                      <a:close/>
                    </a:path>
                  </a:pathLst>
                </a:custGeom>
                <a:solidFill>
                  <a:srgbClr val="11634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22" name="Rectangle: Rounded Corners 21">
                  <a:extLst>
                    <a:ext uri="{FF2B5EF4-FFF2-40B4-BE49-F238E27FC236}">
                      <a16:creationId xmlns:a16="http://schemas.microsoft.com/office/drawing/2014/main" id="{5D999A5F-9550-041A-E572-7EAA1C4017C4}"/>
                    </a:ext>
                  </a:extLst>
                </p:cNvPr>
                <p:cNvSpPr/>
                <p:nvPr/>
              </p:nvSpPr>
              <p:spPr>
                <a:xfrm>
                  <a:off x="981335" y="648000"/>
                  <a:ext cx="4320000" cy="720000"/>
                </a:xfrm>
                <a:custGeom>
                  <a:avLst/>
                  <a:gdLst>
                    <a:gd name="connsiteX0" fmla="*/ 0 w 4320000"/>
                    <a:gd name="connsiteY0" fmla="*/ 360000 h 720000"/>
                    <a:gd name="connsiteX1" fmla="*/ 360000 w 4320000"/>
                    <a:gd name="connsiteY1" fmla="*/ 0 h 720000"/>
                    <a:gd name="connsiteX2" fmla="*/ 888000 w 4320000"/>
                    <a:gd name="connsiteY2" fmla="*/ 0 h 720000"/>
                    <a:gd name="connsiteX3" fmla="*/ 1452000 w 4320000"/>
                    <a:gd name="connsiteY3" fmla="*/ 0 h 720000"/>
                    <a:gd name="connsiteX4" fmla="*/ 2124000 w 4320000"/>
                    <a:gd name="connsiteY4" fmla="*/ 0 h 720000"/>
                    <a:gd name="connsiteX5" fmla="*/ 2760000 w 4320000"/>
                    <a:gd name="connsiteY5" fmla="*/ 0 h 720000"/>
                    <a:gd name="connsiteX6" fmla="*/ 3432000 w 4320000"/>
                    <a:gd name="connsiteY6" fmla="*/ 0 h 720000"/>
                    <a:gd name="connsiteX7" fmla="*/ 3960000 w 4320000"/>
                    <a:gd name="connsiteY7" fmla="*/ 0 h 720000"/>
                    <a:gd name="connsiteX8" fmla="*/ 4320000 w 4320000"/>
                    <a:gd name="connsiteY8" fmla="*/ 360000 h 720000"/>
                    <a:gd name="connsiteX9" fmla="*/ 4320000 w 4320000"/>
                    <a:gd name="connsiteY9" fmla="*/ 360000 h 720000"/>
                    <a:gd name="connsiteX10" fmla="*/ 3960000 w 4320000"/>
                    <a:gd name="connsiteY10" fmla="*/ 720000 h 720000"/>
                    <a:gd name="connsiteX11" fmla="*/ 3360000 w 4320000"/>
                    <a:gd name="connsiteY11" fmla="*/ 720000 h 720000"/>
                    <a:gd name="connsiteX12" fmla="*/ 2832000 w 4320000"/>
                    <a:gd name="connsiteY12" fmla="*/ 720000 h 720000"/>
                    <a:gd name="connsiteX13" fmla="*/ 2304000 w 4320000"/>
                    <a:gd name="connsiteY13" fmla="*/ 720000 h 720000"/>
                    <a:gd name="connsiteX14" fmla="*/ 1668000 w 4320000"/>
                    <a:gd name="connsiteY14" fmla="*/ 720000 h 720000"/>
                    <a:gd name="connsiteX15" fmla="*/ 996000 w 4320000"/>
                    <a:gd name="connsiteY15" fmla="*/ 720000 h 720000"/>
                    <a:gd name="connsiteX16" fmla="*/ 360000 w 4320000"/>
                    <a:gd name="connsiteY16" fmla="*/ 720000 h 720000"/>
                    <a:gd name="connsiteX17" fmla="*/ 0 w 4320000"/>
                    <a:gd name="connsiteY17"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20000" h="720000" extrusionOk="0">
                      <a:moveTo>
                        <a:pt x="0" y="360000"/>
                      </a:moveTo>
                      <a:cubicBezTo>
                        <a:pt x="-9088" y="180268"/>
                        <a:pt x="189051" y="7068"/>
                        <a:pt x="360000" y="0"/>
                      </a:cubicBezTo>
                      <a:cubicBezTo>
                        <a:pt x="493494" y="-23750"/>
                        <a:pt x="638923" y="22126"/>
                        <a:pt x="888000" y="0"/>
                      </a:cubicBezTo>
                      <a:cubicBezTo>
                        <a:pt x="1137077" y="-22126"/>
                        <a:pt x="1187502" y="-24161"/>
                        <a:pt x="1452000" y="0"/>
                      </a:cubicBezTo>
                      <a:cubicBezTo>
                        <a:pt x="1716498" y="24161"/>
                        <a:pt x="1888031" y="6128"/>
                        <a:pt x="2124000" y="0"/>
                      </a:cubicBezTo>
                      <a:cubicBezTo>
                        <a:pt x="2359969" y="-6128"/>
                        <a:pt x="2554823" y="6128"/>
                        <a:pt x="2760000" y="0"/>
                      </a:cubicBezTo>
                      <a:cubicBezTo>
                        <a:pt x="2965177" y="-6128"/>
                        <a:pt x="3259482" y="-7504"/>
                        <a:pt x="3432000" y="0"/>
                      </a:cubicBezTo>
                      <a:cubicBezTo>
                        <a:pt x="3604518" y="7504"/>
                        <a:pt x="3839057" y="11911"/>
                        <a:pt x="3960000" y="0"/>
                      </a:cubicBezTo>
                      <a:cubicBezTo>
                        <a:pt x="4135886" y="-21369"/>
                        <a:pt x="4328852" y="133230"/>
                        <a:pt x="4320000" y="360000"/>
                      </a:cubicBezTo>
                      <a:lnTo>
                        <a:pt x="4320000" y="360000"/>
                      </a:lnTo>
                      <a:cubicBezTo>
                        <a:pt x="4321812" y="549131"/>
                        <a:pt x="4170820" y="723666"/>
                        <a:pt x="3960000" y="720000"/>
                      </a:cubicBezTo>
                      <a:cubicBezTo>
                        <a:pt x="3825008" y="734986"/>
                        <a:pt x="3560019" y="743977"/>
                        <a:pt x="3360000" y="720000"/>
                      </a:cubicBezTo>
                      <a:cubicBezTo>
                        <a:pt x="3159981" y="696023"/>
                        <a:pt x="2960060" y="708264"/>
                        <a:pt x="2832000" y="720000"/>
                      </a:cubicBezTo>
                      <a:cubicBezTo>
                        <a:pt x="2703940" y="731736"/>
                        <a:pt x="2476036" y="704439"/>
                        <a:pt x="2304000" y="720000"/>
                      </a:cubicBezTo>
                      <a:cubicBezTo>
                        <a:pt x="2131964" y="735561"/>
                        <a:pt x="1912905" y="739931"/>
                        <a:pt x="1668000" y="720000"/>
                      </a:cubicBezTo>
                      <a:cubicBezTo>
                        <a:pt x="1423095" y="700069"/>
                        <a:pt x="1203155" y="725132"/>
                        <a:pt x="996000" y="720000"/>
                      </a:cubicBezTo>
                      <a:cubicBezTo>
                        <a:pt x="788845" y="714868"/>
                        <a:pt x="488182" y="747409"/>
                        <a:pt x="360000" y="720000"/>
                      </a:cubicBezTo>
                      <a:cubicBezTo>
                        <a:pt x="154029" y="694979"/>
                        <a:pt x="-167" y="564949"/>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20" name="Picture 19">
                <a:extLst>
                  <a:ext uri="{FF2B5EF4-FFF2-40B4-BE49-F238E27FC236}">
                    <a16:creationId xmlns:a16="http://schemas.microsoft.com/office/drawing/2014/main" id="{59DCC8DE-22F6-7004-8919-7182CD39C5F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8" name="TextBox 17">
              <a:extLst>
                <a:ext uri="{FF2B5EF4-FFF2-40B4-BE49-F238E27FC236}">
                  <a16:creationId xmlns:a16="http://schemas.microsoft.com/office/drawing/2014/main" id="{79313651-9634-6977-B0A2-9C84D8299C9C}"/>
                </a:ext>
              </a:extLst>
            </p:cNvPr>
            <p:cNvSpPr txBox="1"/>
            <p:nvPr/>
          </p:nvSpPr>
          <p:spPr>
            <a:xfrm>
              <a:off x="1658714" y="560279"/>
              <a:ext cx="3672062" cy="769441"/>
            </a:xfrm>
            <a:prstGeom prst="rect">
              <a:avLst/>
            </a:prstGeom>
            <a:noFill/>
            <a:ln>
              <a:noFill/>
            </a:ln>
          </p:spPr>
          <p:txBody>
            <a:bodyPr wrap="square" rtlCol="0">
              <a:spAutoFit/>
            </a:bodyPr>
            <a:lstStyle/>
            <a:p>
              <a:r>
                <a:rPr lang="en-US" sz="4400">
                  <a:solidFill>
                    <a:schemeClr val="bg1"/>
                  </a:solidFill>
                  <a:latin typeface="iCiel Ciaobella" pitchFamily="50" charset="0"/>
                </a:rPr>
                <a:t>Cùng luyện viết thêm</a:t>
              </a:r>
            </a:p>
          </p:txBody>
        </p:sp>
      </p:grpSp>
      <p:sp>
        <p:nvSpPr>
          <p:cNvPr id="31" name="TextBox 30">
            <a:extLst>
              <a:ext uri="{FF2B5EF4-FFF2-40B4-BE49-F238E27FC236}">
                <a16:creationId xmlns:a16="http://schemas.microsoft.com/office/drawing/2014/main" id="{C2FBC669-EB10-0429-89AA-403589123EC2}"/>
              </a:ext>
            </a:extLst>
          </p:cNvPr>
          <p:cNvSpPr txBox="1"/>
          <p:nvPr/>
        </p:nvSpPr>
        <p:spPr>
          <a:xfrm>
            <a:off x="883696" y="-3082482"/>
            <a:ext cx="4476168" cy="661720"/>
          </a:xfrm>
          <a:prstGeom prst="rect">
            <a:avLst/>
          </a:prstGeom>
          <a:noFill/>
        </p:spPr>
        <p:txBody>
          <a:bodyPr wrap="square" rtlCol="0">
            <a:spAutoFit/>
          </a:bodyPr>
          <a:lstStyle/>
          <a:p>
            <a:r>
              <a:rPr lang="en-US" sz="3700" b="1">
                <a:solidFill>
                  <a:srgbClr val="990099"/>
                </a:solidFill>
                <a:latin typeface="HP001 5 hàng" panose="020B0603050302020204" pitchFamily="34" charset="0"/>
              </a:rPr>
              <a:t>Ngu</a:t>
            </a:r>
            <a:r>
              <a:rPr lang="el-GR" sz="3700" b="1">
                <a:solidFill>
                  <a:srgbClr val="990099"/>
                </a:solidFill>
                <a:latin typeface="HP001 5 hàng" panose="020B0603050302020204" pitchFamily="34" charset="0"/>
              </a:rPr>
              <a:t>ΐ</a:t>
            </a:r>
            <a:r>
              <a:rPr lang="en-US" sz="3700" b="1">
                <a:solidFill>
                  <a:srgbClr val="990099"/>
                </a:solidFill>
                <a:latin typeface="HP001 5 hàng" panose="020B0603050302020204" pitchFamily="34" charset="0"/>
              </a:rPr>
              <a:t>ğn An Ni</a:t>
            </a:r>
            <a:r>
              <a:rPr lang="el-GR" sz="3700" b="1">
                <a:solidFill>
                  <a:srgbClr val="990099"/>
                </a:solidFill>
                <a:latin typeface="HP001 5 hàng" panose="020B0603050302020204" pitchFamily="34" charset="0"/>
              </a:rPr>
              <a:t>ζ</a:t>
            </a:r>
            <a:endParaRPr lang="vi-VN" sz="3700" b="1">
              <a:solidFill>
                <a:srgbClr val="990099"/>
              </a:solidFill>
              <a:latin typeface="HP001 5 hàng" panose="020B0603050302020204" pitchFamily="34" charset="0"/>
            </a:endParaRPr>
          </a:p>
        </p:txBody>
      </p:sp>
      <p:sp>
        <p:nvSpPr>
          <p:cNvPr id="33" name="TextBox 32">
            <a:extLst>
              <a:ext uri="{FF2B5EF4-FFF2-40B4-BE49-F238E27FC236}">
                <a16:creationId xmlns:a16="http://schemas.microsoft.com/office/drawing/2014/main" id="{AAEB3385-6485-3EE7-B02C-12619956F5CD}"/>
              </a:ext>
            </a:extLst>
          </p:cNvPr>
          <p:cNvSpPr txBox="1"/>
          <p:nvPr/>
        </p:nvSpPr>
        <p:spPr>
          <a:xfrm>
            <a:off x="883697" y="-2472584"/>
            <a:ext cx="10597568" cy="785600"/>
          </a:xfrm>
          <a:prstGeom prst="rect">
            <a:avLst/>
          </a:prstGeom>
          <a:noFill/>
        </p:spPr>
        <p:txBody>
          <a:bodyPr wrap="square" rtlCol="0">
            <a:spAutoFit/>
          </a:bodyPr>
          <a:lstStyle/>
          <a:p>
            <a:pPr>
              <a:lnSpc>
                <a:spcPct val="129000"/>
              </a:lnSpc>
            </a:pPr>
            <a:r>
              <a:rPr lang="en-US" sz="3700" b="1">
                <a:solidFill>
                  <a:srgbClr val="990099"/>
                </a:solidFill>
                <a:latin typeface="HP001 5 hàng" panose="020B0603050302020204" pitchFamily="34" charset="0"/>
              </a:rPr>
              <a:t>Mĕ wgày, em cùng bạn </a:t>
            </a:r>
            <a:r>
              <a:rPr lang="el-GR" sz="3700" b="1">
                <a:solidFill>
                  <a:srgbClr val="990099"/>
                </a:solidFill>
                <a:latin typeface="HP001 5 hàng" panose="020B0603050302020204" pitchFamily="34" charset="0"/>
              </a:rPr>
              <a:t>εΠ ηΗϛ</a:t>
            </a:r>
            <a:r>
              <a:rPr lang="en-US" sz="3700" b="1">
                <a:solidFill>
                  <a:srgbClr val="990099"/>
                </a:solidFill>
                <a:latin typeface="HP001 5 hàng" panose="020B0603050302020204" pitchFamily="34" charset="0"/>
              </a:rPr>
              <a:t>u Ǉrò </a:t>
            </a:r>
            <a:r>
              <a:rPr lang="el-GR" sz="3700" b="1">
                <a:solidFill>
                  <a:srgbClr val="990099"/>
                </a:solidFill>
                <a:latin typeface="HP001 5 hàng" panose="020B0603050302020204" pitchFamily="34" charset="0"/>
              </a:rPr>
              <a:t>εΠ κ</a:t>
            </a:r>
            <a:r>
              <a:rPr lang="en-US" sz="3700" b="1">
                <a:solidFill>
                  <a:srgbClr val="990099"/>
                </a:solidFill>
                <a:latin typeface="HP001 5 hàng" panose="020B0603050302020204" pitchFamily="34" charset="0"/>
              </a:rPr>
              <a:t>ú </a:t>
            </a:r>
            <a:r>
              <a:rPr lang="el-GR" sz="3700" b="1">
                <a:solidFill>
                  <a:srgbClr val="990099"/>
                </a:solidFill>
                <a:latin typeface="HP001 5 hàng" panose="020B0603050302020204" pitchFamily="34" charset="0"/>
              </a:rPr>
              <a:t>ν</a:t>
            </a:r>
            <a:r>
              <a:rPr lang="en-US" sz="3700" b="1">
                <a:solidFill>
                  <a:srgbClr val="990099"/>
                </a:solidFill>
                <a:latin typeface="HP001 5 hàng" panose="020B0603050302020204" pitchFamily="34" charset="0"/>
              </a:rPr>
              <a:t>Ż. </a:t>
            </a:r>
            <a:endParaRPr lang="vi-VN" sz="3700" b="1">
              <a:solidFill>
                <a:srgbClr val="990099"/>
              </a:solidFill>
              <a:latin typeface="HP001 5 hàng" panose="020B0603050302020204" pitchFamily="34" charset="0"/>
            </a:endParaRPr>
          </a:p>
        </p:txBody>
      </p:sp>
      <p:pic>
        <p:nvPicPr>
          <p:cNvPr id="9" name="Picture 8">
            <a:extLst>
              <a:ext uri="{FF2B5EF4-FFF2-40B4-BE49-F238E27FC236}">
                <a16:creationId xmlns:a16="http://schemas.microsoft.com/office/drawing/2014/main" id="{9048078B-4C6B-15F7-86A5-22C597A70F19}"/>
              </a:ext>
            </a:extLst>
          </p:cNvPr>
          <p:cNvPicPr>
            <a:picLocks noChangeAspect="1"/>
          </p:cNvPicPr>
          <p:nvPr/>
        </p:nvPicPr>
        <p:blipFill>
          <a:blip r:embed="rId5"/>
          <a:stretch>
            <a:fillRect/>
          </a:stretch>
        </p:blipFill>
        <p:spPr>
          <a:xfrm flipH="1">
            <a:off x="8645845" y="0"/>
            <a:ext cx="3546155" cy="2268000"/>
          </a:xfrm>
          <a:prstGeom prst="rect">
            <a:avLst/>
          </a:prstGeom>
        </p:spPr>
      </p:pic>
      <p:pic>
        <p:nvPicPr>
          <p:cNvPr id="23" name="Picture 22">
            <a:extLst>
              <a:ext uri="{FF2B5EF4-FFF2-40B4-BE49-F238E27FC236}">
                <a16:creationId xmlns:a16="http://schemas.microsoft.com/office/drawing/2014/main" id="{B1810643-A7C6-E09C-649B-F3729C5A06F5}"/>
              </a:ext>
            </a:extLst>
          </p:cNvPr>
          <p:cNvPicPr>
            <a:picLocks noChangeAspect="1"/>
          </p:cNvPicPr>
          <p:nvPr/>
        </p:nvPicPr>
        <p:blipFill>
          <a:blip r:embed="rId6"/>
          <a:stretch>
            <a:fillRect/>
          </a:stretch>
        </p:blipFill>
        <p:spPr>
          <a:xfrm>
            <a:off x="9903197" y="2799000"/>
            <a:ext cx="1772800" cy="3600000"/>
          </a:xfrm>
          <a:prstGeom prst="rect">
            <a:avLst/>
          </a:prstGeom>
        </p:spPr>
      </p:pic>
      <p:pic>
        <p:nvPicPr>
          <p:cNvPr id="3" name="Picture 2">
            <a:extLst>
              <a:ext uri="{FF2B5EF4-FFF2-40B4-BE49-F238E27FC236}">
                <a16:creationId xmlns:a16="http://schemas.microsoft.com/office/drawing/2014/main" id="{D1DA1646-C722-A602-6028-D0A4FA1581E8}"/>
              </a:ext>
            </a:extLst>
          </p:cNvPr>
          <p:cNvPicPr>
            <a:picLocks noChangeAspect="1"/>
          </p:cNvPicPr>
          <p:nvPr/>
        </p:nvPicPr>
        <p:blipFill>
          <a:blip r:embed="rId7"/>
          <a:stretch>
            <a:fillRect/>
          </a:stretch>
        </p:blipFill>
        <p:spPr>
          <a:xfrm>
            <a:off x="534679" y="1450139"/>
            <a:ext cx="8169766" cy="2052000"/>
          </a:xfrm>
          <a:prstGeom prst="rect">
            <a:avLst/>
          </a:prstGeom>
        </p:spPr>
      </p:pic>
      <p:grpSp>
        <p:nvGrpSpPr>
          <p:cNvPr id="24" name="Group 23">
            <a:extLst>
              <a:ext uri="{FF2B5EF4-FFF2-40B4-BE49-F238E27FC236}">
                <a16:creationId xmlns:a16="http://schemas.microsoft.com/office/drawing/2014/main" id="{2A1C36FE-035A-1D81-6A81-D55A6FAA83F9}"/>
              </a:ext>
            </a:extLst>
          </p:cNvPr>
          <p:cNvGrpSpPr/>
          <p:nvPr/>
        </p:nvGrpSpPr>
        <p:grpSpPr>
          <a:xfrm>
            <a:off x="7935197" y="324071"/>
            <a:ext cx="3420000" cy="3420000"/>
            <a:chOff x="7809698" y="585143"/>
            <a:chExt cx="3420000" cy="3420000"/>
          </a:xfrm>
        </p:grpSpPr>
        <p:pic>
          <p:nvPicPr>
            <p:cNvPr id="25" name="Picture 24">
              <a:extLst>
                <a:ext uri="{FF2B5EF4-FFF2-40B4-BE49-F238E27FC236}">
                  <a16:creationId xmlns:a16="http://schemas.microsoft.com/office/drawing/2014/main" id="{58B35D18-0BF1-A9F8-45F5-F21564242ECB}"/>
                </a:ext>
              </a:extLst>
            </p:cNvPr>
            <p:cNvPicPr>
              <a:picLocks noChangeAspect="1"/>
            </p:cNvPicPr>
            <p:nvPr/>
          </p:nvPicPr>
          <p:blipFill>
            <a:blip r:embed="rId8"/>
            <a:stretch>
              <a:fillRect/>
            </a:stretch>
          </p:blipFill>
          <p:spPr>
            <a:xfrm>
              <a:off x="7809698" y="585143"/>
              <a:ext cx="3420000" cy="3420000"/>
            </a:xfrm>
            <a:prstGeom prst="rect">
              <a:avLst/>
            </a:prstGeom>
          </p:spPr>
        </p:pic>
        <p:sp>
          <p:nvSpPr>
            <p:cNvPr id="26" name="TextBox 25">
              <a:extLst>
                <a:ext uri="{FF2B5EF4-FFF2-40B4-BE49-F238E27FC236}">
                  <a16:creationId xmlns:a16="http://schemas.microsoft.com/office/drawing/2014/main" id="{8DAF2144-E2E3-DC3C-7B59-47E1FAFD5632}"/>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grpSp>
        <p:nvGrpSpPr>
          <p:cNvPr id="28" name="Group 27">
            <a:extLst>
              <a:ext uri="{FF2B5EF4-FFF2-40B4-BE49-F238E27FC236}">
                <a16:creationId xmlns:a16="http://schemas.microsoft.com/office/drawing/2014/main" id="{0FD082F5-F437-4E5A-CD52-32A505A7E181}"/>
              </a:ext>
            </a:extLst>
          </p:cNvPr>
          <p:cNvGrpSpPr/>
          <p:nvPr/>
        </p:nvGrpSpPr>
        <p:grpSpPr>
          <a:xfrm>
            <a:off x="3121780" y="3339000"/>
            <a:ext cx="2953684" cy="3060000"/>
            <a:chOff x="0" y="3798000"/>
            <a:chExt cx="2953684" cy="3060000"/>
          </a:xfrm>
        </p:grpSpPr>
        <p:pic>
          <p:nvPicPr>
            <p:cNvPr id="29" name="Picture 28" descr="Graphical user interface, application&#10;&#10;Description automatically generated">
              <a:extLst>
                <a:ext uri="{FF2B5EF4-FFF2-40B4-BE49-F238E27FC236}">
                  <a16:creationId xmlns:a16="http://schemas.microsoft.com/office/drawing/2014/main" id="{02BADC7A-852F-1AE6-AEDC-99D4A751F8D5}"/>
                </a:ext>
              </a:extLst>
            </p:cNvPr>
            <p:cNvPicPr>
              <a:picLocks noChangeAspect="1"/>
            </p:cNvPicPr>
            <p:nvPr/>
          </p:nvPicPr>
          <p:blipFill rotWithShape="1">
            <a:blip r:embed="rId9">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30" name="TextBox 29">
              <a:extLst>
                <a:ext uri="{FF2B5EF4-FFF2-40B4-BE49-F238E27FC236}">
                  <a16:creationId xmlns:a16="http://schemas.microsoft.com/office/drawing/2014/main" id="{DD32E3DB-CFF0-6671-E0D3-E3E0F0EE6697}"/>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pic>
        <p:nvPicPr>
          <p:cNvPr id="27" name="Picture 26">
            <a:extLst>
              <a:ext uri="{FF2B5EF4-FFF2-40B4-BE49-F238E27FC236}">
                <a16:creationId xmlns:a16="http://schemas.microsoft.com/office/drawing/2014/main" id="{38C2EDA8-8DBA-3FB2-F9B7-4807F2F2EFF4}"/>
              </a:ext>
            </a:extLst>
          </p:cNvPr>
          <p:cNvPicPr>
            <a:picLocks noChangeAspect="1"/>
          </p:cNvPicPr>
          <p:nvPr/>
        </p:nvPicPr>
        <p:blipFill>
          <a:blip r:embed="rId10"/>
          <a:stretch>
            <a:fillRect/>
          </a:stretch>
        </p:blipFill>
        <p:spPr>
          <a:xfrm>
            <a:off x="8185169" y="3609000"/>
            <a:ext cx="1436581" cy="1980000"/>
          </a:xfrm>
          <a:prstGeom prst="rect">
            <a:avLst/>
          </a:prstGeom>
          <a:effectLst>
            <a:innerShdw blurRad="38100" dist="38100" dir="10800000">
              <a:schemeClr val="tx1">
                <a:lumMod val="65000"/>
                <a:lumOff val="35000"/>
                <a:alpha val="30000"/>
              </a:schemeClr>
            </a:innerShdw>
          </a:effectLst>
        </p:spPr>
      </p:pic>
    </p:spTree>
    <p:extLst>
      <p:ext uri="{BB962C8B-B14F-4D97-AF65-F5344CB8AC3E}">
        <p14:creationId xmlns:p14="http://schemas.microsoft.com/office/powerpoint/2010/main" val="2200666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A687D3F-79A3-EC6B-8B6A-2F4C5A44ADF2}"/>
              </a:ext>
            </a:extLst>
          </p:cNvPr>
          <p:cNvPicPr>
            <a:picLocks noChangeAspect="1"/>
          </p:cNvPicPr>
          <p:nvPr/>
        </p:nvPicPr>
        <p:blipFill rotWithShape="1">
          <a:blip r:embed="rId2"/>
          <a:srcRect t="6032" b="4017"/>
          <a:stretch/>
        </p:blipFill>
        <p:spPr>
          <a:xfrm>
            <a:off x="0" y="0"/>
            <a:ext cx="12197279" cy="6858000"/>
          </a:xfrm>
          <a:prstGeom prst="rect">
            <a:avLst/>
          </a:prstGeom>
        </p:spPr>
      </p:pic>
      <p:sp>
        <p:nvSpPr>
          <p:cNvPr id="31" name="TextBox 30">
            <a:extLst>
              <a:ext uri="{FF2B5EF4-FFF2-40B4-BE49-F238E27FC236}">
                <a16:creationId xmlns:a16="http://schemas.microsoft.com/office/drawing/2014/main" id="{C2FBC669-EB10-0429-89AA-403589123EC2}"/>
              </a:ext>
            </a:extLst>
          </p:cNvPr>
          <p:cNvSpPr txBox="1"/>
          <p:nvPr/>
        </p:nvSpPr>
        <p:spPr>
          <a:xfrm>
            <a:off x="883696" y="-3082482"/>
            <a:ext cx="4476168" cy="661720"/>
          </a:xfrm>
          <a:prstGeom prst="rect">
            <a:avLst/>
          </a:prstGeom>
          <a:noFill/>
        </p:spPr>
        <p:txBody>
          <a:bodyPr wrap="square" rtlCol="0">
            <a:spAutoFit/>
          </a:bodyPr>
          <a:lstStyle/>
          <a:p>
            <a:r>
              <a:rPr lang="en-US" sz="3700" b="1">
                <a:solidFill>
                  <a:srgbClr val="990099"/>
                </a:solidFill>
                <a:latin typeface="HP001 5 hàng" panose="020B0603050302020204" pitchFamily="34" charset="0"/>
              </a:rPr>
              <a:t>Ngu</a:t>
            </a:r>
            <a:r>
              <a:rPr lang="el-GR" sz="3700" b="1">
                <a:solidFill>
                  <a:srgbClr val="990099"/>
                </a:solidFill>
                <a:latin typeface="HP001 5 hàng" panose="020B0603050302020204" pitchFamily="34" charset="0"/>
              </a:rPr>
              <a:t>ΐ</a:t>
            </a:r>
            <a:r>
              <a:rPr lang="en-US" sz="3700" b="1">
                <a:solidFill>
                  <a:srgbClr val="990099"/>
                </a:solidFill>
                <a:latin typeface="HP001 5 hàng" panose="020B0603050302020204" pitchFamily="34" charset="0"/>
              </a:rPr>
              <a:t>ğn An Ni</a:t>
            </a:r>
            <a:r>
              <a:rPr lang="el-GR" sz="3700" b="1">
                <a:solidFill>
                  <a:srgbClr val="990099"/>
                </a:solidFill>
                <a:latin typeface="HP001 5 hàng" panose="020B0603050302020204" pitchFamily="34" charset="0"/>
              </a:rPr>
              <a:t>ζ</a:t>
            </a:r>
            <a:endParaRPr lang="vi-VN" sz="3700" b="1">
              <a:solidFill>
                <a:srgbClr val="990099"/>
              </a:solidFill>
              <a:latin typeface="HP001 5 hàng" panose="020B0603050302020204" pitchFamily="34" charset="0"/>
            </a:endParaRPr>
          </a:p>
        </p:txBody>
      </p:sp>
      <p:sp>
        <p:nvSpPr>
          <p:cNvPr id="33" name="TextBox 32">
            <a:extLst>
              <a:ext uri="{FF2B5EF4-FFF2-40B4-BE49-F238E27FC236}">
                <a16:creationId xmlns:a16="http://schemas.microsoft.com/office/drawing/2014/main" id="{AAEB3385-6485-3EE7-B02C-12619956F5CD}"/>
              </a:ext>
            </a:extLst>
          </p:cNvPr>
          <p:cNvSpPr txBox="1"/>
          <p:nvPr/>
        </p:nvSpPr>
        <p:spPr>
          <a:xfrm>
            <a:off x="883697" y="-2472584"/>
            <a:ext cx="10597568" cy="785600"/>
          </a:xfrm>
          <a:prstGeom prst="rect">
            <a:avLst/>
          </a:prstGeom>
          <a:noFill/>
        </p:spPr>
        <p:txBody>
          <a:bodyPr wrap="square" rtlCol="0">
            <a:spAutoFit/>
          </a:bodyPr>
          <a:lstStyle/>
          <a:p>
            <a:pPr>
              <a:lnSpc>
                <a:spcPct val="129000"/>
              </a:lnSpc>
            </a:pPr>
            <a:r>
              <a:rPr lang="en-US" sz="3700" b="1" dirty="0" err="1">
                <a:solidFill>
                  <a:srgbClr val="990099"/>
                </a:solidFill>
                <a:latin typeface="HP001 5 hàng" panose="020B0603050302020204" pitchFamily="34" charset="0"/>
              </a:rPr>
              <a:t>Mĕ</a:t>
            </a:r>
            <a:r>
              <a:rPr lang="en-US" sz="3700" b="1" dirty="0">
                <a:solidFill>
                  <a:srgbClr val="990099"/>
                </a:solidFill>
                <a:latin typeface="HP001 5 hàng" panose="020B0603050302020204" pitchFamily="34" charset="0"/>
              </a:rPr>
              <a:t> </a:t>
            </a:r>
            <a:r>
              <a:rPr lang="en-US" sz="3700" b="1" dirty="0" err="1">
                <a:solidFill>
                  <a:srgbClr val="990099"/>
                </a:solidFill>
                <a:latin typeface="HP001 5 hàng" panose="020B0603050302020204" pitchFamily="34" charset="0"/>
              </a:rPr>
              <a:t>wgày</a:t>
            </a:r>
            <a:r>
              <a:rPr lang="en-US" sz="3700" b="1" dirty="0">
                <a:solidFill>
                  <a:srgbClr val="990099"/>
                </a:solidFill>
                <a:latin typeface="HP001 5 hàng" panose="020B0603050302020204" pitchFamily="34" charset="0"/>
              </a:rPr>
              <a:t>, </a:t>
            </a:r>
            <a:r>
              <a:rPr lang="en-US" sz="3700" b="1" dirty="0" err="1">
                <a:solidFill>
                  <a:srgbClr val="990099"/>
                </a:solidFill>
                <a:latin typeface="HP001 5 hàng" panose="020B0603050302020204" pitchFamily="34" charset="0"/>
              </a:rPr>
              <a:t>em</a:t>
            </a:r>
            <a:r>
              <a:rPr lang="en-US" sz="3700" b="1" dirty="0">
                <a:solidFill>
                  <a:srgbClr val="990099"/>
                </a:solidFill>
                <a:latin typeface="HP001 5 hàng" panose="020B0603050302020204" pitchFamily="34" charset="0"/>
              </a:rPr>
              <a:t> </a:t>
            </a:r>
            <a:r>
              <a:rPr lang="en-US" sz="3700" b="1" dirty="0" err="1">
                <a:solidFill>
                  <a:srgbClr val="990099"/>
                </a:solidFill>
                <a:latin typeface="HP001 5 hàng" panose="020B0603050302020204" pitchFamily="34" charset="0"/>
              </a:rPr>
              <a:t>cùng</a:t>
            </a:r>
            <a:r>
              <a:rPr lang="en-US" sz="3700" b="1" dirty="0">
                <a:solidFill>
                  <a:srgbClr val="990099"/>
                </a:solidFill>
                <a:latin typeface="HP001 5 hàng" panose="020B0603050302020204" pitchFamily="34" charset="0"/>
              </a:rPr>
              <a:t> </a:t>
            </a:r>
            <a:r>
              <a:rPr lang="en-US" sz="3700" b="1" dirty="0" err="1">
                <a:solidFill>
                  <a:srgbClr val="990099"/>
                </a:solidFill>
                <a:latin typeface="HP001 5 hàng" panose="020B0603050302020204" pitchFamily="34" charset="0"/>
              </a:rPr>
              <a:t>bạn</a:t>
            </a:r>
            <a:r>
              <a:rPr lang="en-US" sz="3700" b="1" dirty="0">
                <a:solidFill>
                  <a:srgbClr val="990099"/>
                </a:solidFill>
                <a:latin typeface="HP001 5 hàng" panose="020B0603050302020204" pitchFamily="34" charset="0"/>
              </a:rPr>
              <a:t> </a:t>
            </a:r>
            <a:r>
              <a:rPr lang="el-GR" sz="3700" b="1" dirty="0">
                <a:solidFill>
                  <a:srgbClr val="990099"/>
                </a:solidFill>
                <a:latin typeface="HP001 5 hàng" panose="020B0603050302020204" pitchFamily="34" charset="0"/>
              </a:rPr>
              <a:t>εΠ ηΗϛ</a:t>
            </a:r>
            <a:r>
              <a:rPr lang="en-US" sz="3700" b="1" dirty="0">
                <a:solidFill>
                  <a:srgbClr val="990099"/>
                </a:solidFill>
                <a:latin typeface="HP001 5 hàng" panose="020B0603050302020204" pitchFamily="34" charset="0"/>
              </a:rPr>
              <a:t>u </a:t>
            </a:r>
            <a:r>
              <a:rPr lang="en-US" sz="3700" b="1" dirty="0" err="1">
                <a:solidFill>
                  <a:srgbClr val="990099"/>
                </a:solidFill>
                <a:latin typeface="HP001 5 hàng" panose="020B0603050302020204" pitchFamily="34" charset="0"/>
              </a:rPr>
              <a:t>Ǉrò</a:t>
            </a:r>
            <a:r>
              <a:rPr lang="en-US" sz="3700" b="1" dirty="0">
                <a:solidFill>
                  <a:srgbClr val="990099"/>
                </a:solidFill>
                <a:latin typeface="HP001 5 hàng" panose="020B0603050302020204" pitchFamily="34" charset="0"/>
              </a:rPr>
              <a:t> </a:t>
            </a:r>
            <a:r>
              <a:rPr lang="el-GR" sz="3700" b="1" dirty="0">
                <a:solidFill>
                  <a:srgbClr val="990099"/>
                </a:solidFill>
                <a:latin typeface="HP001 5 hàng" panose="020B0603050302020204" pitchFamily="34" charset="0"/>
              </a:rPr>
              <a:t>εΠ κ</a:t>
            </a:r>
            <a:r>
              <a:rPr lang="en-US" sz="3700" b="1" dirty="0">
                <a:solidFill>
                  <a:srgbClr val="990099"/>
                </a:solidFill>
                <a:latin typeface="HP001 5 hàng" panose="020B0603050302020204" pitchFamily="34" charset="0"/>
              </a:rPr>
              <a:t>ú </a:t>
            </a:r>
            <a:r>
              <a:rPr lang="el-GR" sz="3700" b="1" dirty="0">
                <a:solidFill>
                  <a:srgbClr val="990099"/>
                </a:solidFill>
                <a:latin typeface="HP001 5 hàng" panose="020B0603050302020204" pitchFamily="34" charset="0"/>
              </a:rPr>
              <a:t>ν</a:t>
            </a:r>
            <a:r>
              <a:rPr lang="en-US" sz="3700" b="1" dirty="0">
                <a:solidFill>
                  <a:srgbClr val="990099"/>
                </a:solidFill>
                <a:latin typeface="HP001 5 hàng" panose="020B0603050302020204" pitchFamily="34" charset="0"/>
              </a:rPr>
              <a:t>Ż. </a:t>
            </a:r>
            <a:endParaRPr lang="vi-VN" sz="3700" b="1" dirty="0">
              <a:solidFill>
                <a:srgbClr val="990099"/>
              </a:solidFill>
              <a:latin typeface="HP001 5 hàng" panose="020B0603050302020204" pitchFamily="34" charset="0"/>
            </a:endParaRPr>
          </a:p>
        </p:txBody>
      </p:sp>
      <p:pic>
        <p:nvPicPr>
          <p:cNvPr id="9" name="Picture 8">
            <a:extLst>
              <a:ext uri="{FF2B5EF4-FFF2-40B4-BE49-F238E27FC236}">
                <a16:creationId xmlns:a16="http://schemas.microsoft.com/office/drawing/2014/main" id="{9048078B-4C6B-15F7-86A5-22C597A70F19}"/>
              </a:ext>
            </a:extLst>
          </p:cNvPr>
          <p:cNvPicPr>
            <a:picLocks noChangeAspect="1"/>
          </p:cNvPicPr>
          <p:nvPr/>
        </p:nvPicPr>
        <p:blipFill>
          <a:blip r:embed="rId3"/>
          <a:stretch>
            <a:fillRect/>
          </a:stretch>
        </p:blipFill>
        <p:spPr>
          <a:xfrm flipH="1">
            <a:off x="8645845" y="0"/>
            <a:ext cx="3546155" cy="2268000"/>
          </a:xfrm>
          <a:prstGeom prst="rect">
            <a:avLst/>
          </a:prstGeom>
        </p:spPr>
      </p:pic>
      <p:grpSp>
        <p:nvGrpSpPr>
          <p:cNvPr id="2" name="Group 1">
            <a:extLst>
              <a:ext uri="{FF2B5EF4-FFF2-40B4-BE49-F238E27FC236}">
                <a16:creationId xmlns:a16="http://schemas.microsoft.com/office/drawing/2014/main" id="{4E597103-E37B-98D4-023E-83357A43890B}"/>
              </a:ext>
            </a:extLst>
          </p:cNvPr>
          <p:cNvGrpSpPr/>
          <p:nvPr/>
        </p:nvGrpSpPr>
        <p:grpSpPr>
          <a:xfrm>
            <a:off x="1238369" y="639000"/>
            <a:ext cx="9715261" cy="5580000"/>
            <a:chOff x="1237929" y="0"/>
            <a:chExt cx="9715261" cy="5580000"/>
          </a:xfrm>
        </p:grpSpPr>
        <p:pic>
          <p:nvPicPr>
            <p:cNvPr id="32" name="Picture 31" descr="Icon&#10;&#10;Description automatically generated with medium confidence">
              <a:extLst>
                <a:ext uri="{FF2B5EF4-FFF2-40B4-BE49-F238E27FC236}">
                  <a16:creationId xmlns:a16="http://schemas.microsoft.com/office/drawing/2014/main" id="{866EFAB5-16AA-1FA3-FA87-474DB2E5F814}"/>
                </a:ext>
              </a:extLst>
            </p:cNvPr>
            <p:cNvPicPr>
              <a:picLocks noChangeAspect="1"/>
            </p:cNvPicPr>
            <p:nvPr/>
          </p:nvPicPr>
          <p:blipFill rotWithShape="1">
            <a:blip r:embed="rId4">
              <a:extLst>
                <a:ext uri="{28A0092B-C50C-407E-A947-70E740481C1C}">
                  <a14:useLocalDpi xmlns:a14="http://schemas.microsoft.com/office/drawing/2010/main" val="0"/>
                </a:ext>
              </a:extLst>
            </a:blip>
            <a:srcRect l="5373" t="24369" r="5373" b="24369"/>
            <a:stretch/>
          </p:blipFill>
          <p:spPr>
            <a:xfrm>
              <a:off x="1237929" y="0"/>
              <a:ext cx="9715261" cy="5580000"/>
            </a:xfrm>
            <a:prstGeom prst="rect">
              <a:avLst/>
            </a:prstGeom>
          </p:spPr>
        </p:pic>
        <p:sp>
          <p:nvSpPr>
            <p:cNvPr id="34" name="TextBox 33">
              <a:extLst>
                <a:ext uri="{FF2B5EF4-FFF2-40B4-BE49-F238E27FC236}">
                  <a16:creationId xmlns:a16="http://schemas.microsoft.com/office/drawing/2014/main" id="{FBB36C32-D3A1-4A5E-3473-AA8B42FA6242}"/>
                </a:ext>
              </a:extLst>
            </p:cNvPr>
            <p:cNvSpPr txBox="1"/>
            <p:nvPr/>
          </p:nvSpPr>
          <p:spPr>
            <a:xfrm>
              <a:off x="5306785" y="358242"/>
              <a:ext cx="1578430" cy="707886"/>
            </a:xfrm>
            <a:prstGeom prst="rect">
              <a:avLst/>
            </a:prstGeom>
            <a:noFill/>
          </p:spPr>
          <p:txBody>
            <a:bodyPr wrap="square" rtlCol="0">
              <a:spAutoFit/>
            </a:bodyPr>
            <a:lstStyle/>
            <a:p>
              <a:r>
                <a:rPr lang="en-US" sz="4000">
                  <a:solidFill>
                    <a:srgbClr val="FF0000"/>
                  </a:solidFill>
                  <a:latin typeface="LNTH-Dinomiko" panose="02000500000000000000" pitchFamily="2" charset="0"/>
                </a:rPr>
                <a:t>Dặn dò</a:t>
              </a:r>
            </a:p>
          </p:txBody>
        </p:sp>
        <p:sp>
          <p:nvSpPr>
            <p:cNvPr id="35" name="TextBox 34">
              <a:extLst>
                <a:ext uri="{FF2B5EF4-FFF2-40B4-BE49-F238E27FC236}">
                  <a16:creationId xmlns:a16="http://schemas.microsoft.com/office/drawing/2014/main" id="{824FE424-F910-ADDD-B6BF-ED20AC2A5CFD}"/>
                </a:ext>
              </a:extLst>
            </p:cNvPr>
            <p:cNvSpPr txBox="1"/>
            <p:nvPr/>
          </p:nvSpPr>
          <p:spPr>
            <a:xfrm>
              <a:off x="2166256" y="1066128"/>
              <a:ext cx="7358743" cy="584775"/>
            </a:xfrm>
            <a:prstGeom prst="rect">
              <a:avLst/>
            </a:prstGeom>
            <a:noFill/>
          </p:spPr>
          <p:txBody>
            <a:bodyPr wrap="square" rtlCol="0">
              <a:spAutoFit/>
            </a:bodyPr>
            <a:lstStyle/>
            <a:p>
              <a:r>
                <a:rPr lang="en-US" sz="3200">
                  <a:solidFill>
                    <a:srgbClr val="3366CC"/>
                  </a:solidFill>
                </a:rPr>
                <a:t>- Luyện viết các chữ hoa đã học trong bài.</a:t>
              </a:r>
            </a:p>
          </p:txBody>
        </p:sp>
        <p:sp>
          <p:nvSpPr>
            <p:cNvPr id="36" name="TextBox 35">
              <a:extLst>
                <a:ext uri="{FF2B5EF4-FFF2-40B4-BE49-F238E27FC236}">
                  <a16:creationId xmlns:a16="http://schemas.microsoft.com/office/drawing/2014/main" id="{848CF670-6BF6-8A1B-9393-AD1EF258373C}"/>
                </a:ext>
              </a:extLst>
            </p:cNvPr>
            <p:cNvSpPr txBox="1"/>
            <p:nvPr/>
          </p:nvSpPr>
          <p:spPr>
            <a:xfrm>
              <a:off x="2166256" y="2528065"/>
              <a:ext cx="7358743" cy="584775"/>
            </a:xfrm>
            <a:prstGeom prst="rect">
              <a:avLst/>
            </a:prstGeom>
            <a:noFill/>
          </p:spPr>
          <p:txBody>
            <a:bodyPr wrap="square" rtlCol="0">
              <a:spAutoFit/>
            </a:bodyPr>
            <a:lstStyle/>
            <a:p>
              <a:r>
                <a:rPr lang="en-US" sz="3200">
                  <a:solidFill>
                    <a:srgbClr val="3366CC"/>
                  </a:solidFill>
                </a:rPr>
                <a:t>- Chuẩn bị bài học sau:…</a:t>
              </a:r>
            </a:p>
          </p:txBody>
        </p:sp>
        <p:sp>
          <p:nvSpPr>
            <p:cNvPr id="37" name="TextBox 36">
              <a:extLst>
                <a:ext uri="{FF2B5EF4-FFF2-40B4-BE49-F238E27FC236}">
                  <a16:creationId xmlns:a16="http://schemas.microsoft.com/office/drawing/2014/main" id="{A2FCC646-C313-991E-7B2C-5F5930085093}"/>
                </a:ext>
              </a:extLst>
            </p:cNvPr>
            <p:cNvSpPr txBox="1"/>
            <p:nvPr/>
          </p:nvSpPr>
          <p:spPr>
            <a:xfrm>
              <a:off x="2166256" y="1797097"/>
              <a:ext cx="8541061" cy="584775"/>
            </a:xfrm>
            <a:prstGeom prst="rect">
              <a:avLst/>
            </a:prstGeom>
            <a:noFill/>
          </p:spPr>
          <p:txBody>
            <a:bodyPr wrap="square" rtlCol="0">
              <a:spAutoFit/>
            </a:bodyPr>
            <a:lstStyle/>
            <a:p>
              <a:r>
                <a:rPr lang="en-US" sz="3200" dirty="0">
                  <a:solidFill>
                    <a:srgbClr val="3366CC"/>
                  </a:solidFill>
                </a:rPr>
                <a:t>- </a:t>
              </a:r>
              <a:r>
                <a:rPr lang="en-US" sz="3200" dirty="0" err="1">
                  <a:solidFill>
                    <a:srgbClr val="3366CC"/>
                  </a:solidFill>
                </a:rPr>
                <a:t>Thực</a:t>
              </a:r>
              <a:r>
                <a:rPr lang="en-US" sz="3200" dirty="0">
                  <a:solidFill>
                    <a:srgbClr val="3366CC"/>
                  </a:solidFill>
                </a:rPr>
                <a:t> </a:t>
              </a:r>
              <a:r>
                <a:rPr lang="en-US" sz="3200" dirty="0" err="1">
                  <a:solidFill>
                    <a:srgbClr val="3366CC"/>
                  </a:solidFill>
                </a:rPr>
                <a:t>hiện</a:t>
              </a:r>
              <a:r>
                <a:rPr lang="en-US" sz="3200" dirty="0">
                  <a:solidFill>
                    <a:srgbClr val="3366CC"/>
                  </a:solidFill>
                </a:rPr>
                <a:t> </a:t>
              </a:r>
              <a:r>
                <a:rPr lang="en-US" sz="3200" dirty="0" err="1">
                  <a:solidFill>
                    <a:srgbClr val="3366CC"/>
                  </a:solidFill>
                </a:rPr>
                <a:t>các</a:t>
              </a:r>
              <a:r>
                <a:rPr lang="en-US" sz="3200" dirty="0">
                  <a:solidFill>
                    <a:srgbClr val="3366CC"/>
                  </a:solidFill>
                </a:rPr>
                <a:t> </a:t>
              </a:r>
              <a:r>
                <a:rPr lang="en-US" sz="3200" dirty="0" err="1">
                  <a:solidFill>
                    <a:srgbClr val="3366CC"/>
                  </a:solidFill>
                </a:rPr>
                <a:t>phần</a:t>
              </a:r>
              <a:r>
                <a:rPr lang="en-US" sz="3200" dirty="0">
                  <a:solidFill>
                    <a:srgbClr val="3366CC"/>
                  </a:solidFill>
                </a:rPr>
                <a:t> </a:t>
              </a:r>
              <a:r>
                <a:rPr lang="en-US" sz="3200" dirty="0" err="1">
                  <a:solidFill>
                    <a:srgbClr val="3366CC"/>
                  </a:solidFill>
                </a:rPr>
                <a:t>viết</a:t>
              </a:r>
              <a:r>
                <a:rPr lang="en-US" sz="3200" dirty="0">
                  <a:solidFill>
                    <a:srgbClr val="3366CC"/>
                  </a:solidFill>
                </a:rPr>
                <a:t> ở </a:t>
              </a:r>
              <a:r>
                <a:rPr lang="en-US" sz="3200" dirty="0" err="1">
                  <a:solidFill>
                    <a:srgbClr val="3366CC"/>
                  </a:solidFill>
                </a:rPr>
                <a:t>nhà</a:t>
              </a:r>
              <a:r>
                <a:rPr lang="en-US" sz="3200" dirty="0">
                  <a:solidFill>
                    <a:srgbClr val="3366CC"/>
                  </a:solidFill>
                </a:rPr>
                <a:t> </a:t>
              </a:r>
              <a:r>
                <a:rPr lang="en-US" sz="3200" dirty="0" err="1">
                  <a:solidFill>
                    <a:srgbClr val="3366CC"/>
                  </a:solidFill>
                </a:rPr>
                <a:t>trong</a:t>
              </a:r>
              <a:r>
                <a:rPr lang="en-US" sz="3200" dirty="0">
                  <a:solidFill>
                    <a:srgbClr val="3366CC"/>
                  </a:solidFill>
                </a:rPr>
                <a:t> </a:t>
              </a:r>
              <a:r>
                <a:rPr lang="en-US" sz="3200" dirty="0" err="1">
                  <a:solidFill>
                    <a:srgbClr val="3366CC"/>
                  </a:solidFill>
                </a:rPr>
                <a:t>vở</a:t>
              </a:r>
              <a:r>
                <a:rPr lang="en-US" sz="3200" dirty="0">
                  <a:solidFill>
                    <a:srgbClr val="3366CC"/>
                  </a:solidFill>
                </a:rPr>
                <a:t> </a:t>
              </a:r>
              <a:r>
                <a:rPr lang="en-US" sz="3200" dirty="0" err="1">
                  <a:solidFill>
                    <a:srgbClr val="3366CC"/>
                  </a:solidFill>
                </a:rPr>
                <a:t>Tập</a:t>
              </a:r>
              <a:r>
                <a:rPr lang="en-US" sz="3200" dirty="0">
                  <a:solidFill>
                    <a:srgbClr val="3366CC"/>
                  </a:solidFill>
                </a:rPr>
                <a:t> </a:t>
              </a:r>
              <a:r>
                <a:rPr lang="en-US" sz="3200" dirty="0" err="1">
                  <a:solidFill>
                    <a:srgbClr val="3366CC"/>
                  </a:solidFill>
                </a:rPr>
                <a:t>viết</a:t>
              </a:r>
              <a:r>
                <a:rPr lang="en-US" sz="3200" dirty="0">
                  <a:solidFill>
                    <a:srgbClr val="3366CC"/>
                  </a:solidFill>
                </a:rPr>
                <a:t>.</a:t>
              </a:r>
            </a:p>
          </p:txBody>
        </p:sp>
        <p:sp>
          <p:nvSpPr>
            <p:cNvPr id="38" name="TextBox 37">
              <a:extLst>
                <a:ext uri="{FF2B5EF4-FFF2-40B4-BE49-F238E27FC236}">
                  <a16:creationId xmlns:a16="http://schemas.microsoft.com/office/drawing/2014/main" id="{8B9BFB1A-D4EB-089E-0DE1-1164F4C12267}"/>
                </a:ext>
              </a:extLst>
            </p:cNvPr>
            <p:cNvSpPr txBox="1"/>
            <p:nvPr/>
          </p:nvSpPr>
          <p:spPr>
            <a:xfrm>
              <a:off x="2166256" y="3259033"/>
              <a:ext cx="7358743" cy="584775"/>
            </a:xfrm>
            <a:prstGeom prst="rect">
              <a:avLst/>
            </a:prstGeom>
            <a:noFill/>
          </p:spPr>
          <p:txBody>
            <a:bodyPr wrap="square" rtlCol="0">
              <a:spAutoFit/>
            </a:bodyPr>
            <a:lstStyle/>
            <a:p>
              <a:r>
                <a:rPr lang="en-US" sz="3200">
                  <a:solidFill>
                    <a:srgbClr val="3366CC"/>
                  </a:solidFill>
                </a:rPr>
                <a:t>- ……….</a:t>
              </a:r>
            </a:p>
          </p:txBody>
        </p:sp>
      </p:grpSp>
      <p:pic>
        <p:nvPicPr>
          <p:cNvPr id="11" name="Picture 10">
            <a:extLst>
              <a:ext uri="{FF2B5EF4-FFF2-40B4-BE49-F238E27FC236}">
                <a16:creationId xmlns:a16="http://schemas.microsoft.com/office/drawing/2014/main" id="{31B89708-6A52-B0F8-FBFF-98D80A547949}"/>
              </a:ext>
            </a:extLst>
          </p:cNvPr>
          <p:cNvPicPr>
            <a:picLocks noChangeAspect="1"/>
          </p:cNvPicPr>
          <p:nvPr/>
        </p:nvPicPr>
        <p:blipFill rotWithShape="1">
          <a:blip r:embed="rId5"/>
          <a:srcRect l="50000"/>
          <a:stretch/>
        </p:blipFill>
        <p:spPr>
          <a:xfrm>
            <a:off x="6800292" y="4518000"/>
            <a:ext cx="5391708" cy="2340000"/>
          </a:xfrm>
          <a:prstGeom prst="rect">
            <a:avLst/>
          </a:prstGeom>
        </p:spPr>
      </p:pic>
      <p:pic>
        <p:nvPicPr>
          <p:cNvPr id="17" name="Picture 16">
            <a:extLst>
              <a:ext uri="{FF2B5EF4-FFF2-40B4-BE49-F238E27FC236}">
                <a16:creationId xmlns:a16="http://schemas.microsoft.com/office/drawing/2014/main" id="{06AF0FE4-8F31-43A9-B0B1-C861E54EB39D}"/>
              </a:ext>
            </a:extLst>
          </p:cNvPr>
          <p:cNvPicPr>
            <a:picLocks noChangeAspect="1"/>
          </p:cNvPicPr>
          <p:nvPr/>
        </p:nvPicPr>
        <p:blipFill rotWithShape="1">
          <a:blip r:embed="rId5"/>
          <a:srcRect r="49956"/>
          <a:stretch/>
        </p:blipFill>
        <p:spPr>
          <a:xfrm>
            <a:off x="0" y="4518000"/>
            <a:ext cx="5396375" cy="2340000"/>
          </a:xfrm>
          <a:prstGeom prst="rect">
            <a:avLst/>
          </a:prstGeom>
        </p:spPr>
      </p:pic>
    </p:spTree>
    <p:extLst>
      <p:ext uri="{BB962C8B-B14F-4D97-AF65-F5344CB8AC3E}">
        <p14:creationId xmlns:p14="http://schemas.microsoft.com/office/powerpoint/2010/main" val="200387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57BA5E-138D-6CFD-2A3D-B0C02007AB4F}"/>
              </a:ext>
            </a:extLst>
          </p:cNvPr>
          <p:cNvPicPr>
            <a:picLocks noChangeAspect="1"/>
          </p:cNvPicPr>
          <p:nvPr/>
        </p:nvPicPr>
        <p:blipFill rotWithShape="1">
          <a:blip r:embed="rId2"/>
          <a:srcRect t="5000" b="5000"/>
          <a:stretch/>
        </p:blipFill>
        <p:spPr>
          <a:xfrm>
            <a:off x="0" y="1"/>
            <a:ext cx="12192000" cy="6858000"/>
          </a:xfrm>
          <a:prstGeom prst="rect">
            <a:avLst/>
          </a:prstGeom>
        </p:spPr>
      </p:pic>
      <p:sp>
        <p:nvSpPr>
          <p:cNvPr id="36" name="Rectangle: Rounded Corners 35">
            <a:extLst>
              <a:ext uri="{FF2B5EF4-FFF2-40B4-BE49-F238E27FC236}">
                <a16:creationId xmlns:a16="http://schemas.microsoft.com/office/drawing/2014/main" id="{D81E0243-830B-374D-1D93-62688C6CC9AE}"/>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058E7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15" name="Picture 14">
            <a:extLst>
              <a:ext uri="{FF2B5EF4-FFF2-40B4-BE49-F238E27FC236}">
                <a16:creationId xmlns:a16="http://schemas.microsoft.com/office/drawing/2014/main" id="{FDFFBF10-7AB4-DE0D-F22A-2B3F9A2A722A}"/>
              </a:ext>
            </a:extLst>
          </p:cNvPr>
          <p:cNvPicPr>
            <a:picLocks noChangeAspect="1"/>
          </p:cNvPicPr>
          <p:nvPr/>
        </p:nvPicPr>
        <p:blipFill>
          <a:blip r:embed="rId3"/>
          <a:stretch>
            <a:fillRect/>
          </a:stretch>
        </p:blipFill>
        <p:spPr>
          <a:xfrm>
            <a:off x="0" y="0"/>
            <a:ext cx="1962671" cy="1152000"/>
          </a:xfrm>
          <a:prstGeom prst="rect">
            <a:avLst/>
          </a:prstGeom>
        </p:spPr>
      </p:pic>
      <p:grpSp>
        <p:nvGrpSpPr>
          <p:cNvPr id="86" name="Group 85">
            <a:extLst>
              <a:ext uri="{FF2B5EF4-FFF2-40B4-BE49-F238E27FC236}">
                <a16:creationId xmlns:a16="http://schemas.microsoft.com/office/drawing/2014/main" id="{AC512901-5EA4-D11C-1678-2FE67BFD8B15}"/>
              </a:ext>
            </a:extLst>
          </p:cNvPr>
          <p:cNvGrpSpPr/>
          <p:nvPr/>
        </p:nvGrpSpPr>
        <p:grpSpPr>
          <a:xfrm>
            <a:off x="516003" y="459000"/>
            <a:ext cx="3914773" cy="972000"/>
            <a:chOff x="516003" y="459000"/>
            <a:chExt cx="3914773" cy="972000"/>
          </a:xfrm>
        </p:grpSpPr>
        <p:grpSp>
          <p:nvGrpSpPr>
            <p:cNvPr id="5" name="Group 4">
              <a:extLst>
                <a:ext uri="{FF2B5EF4-FFF2-40B4-BE49-F238E27FC236}">
                  <a16:creationId xmlns:a16="http://schemas.microsoft.com/office/drawing/2014/main" id="{D1CF7931-CBE6-A420-B8B5-CAA7B6E3F085}"/>
                </a:ext>
              </a:extLst>
            </p:cNvPr>
            <p:cNvGrpSpPr/>
            <p:nvPr/>
          </p:nvGrpSpPr>
          <p:grpSpPr>
            <a:xfrm>
              <a:off x="516003" y="459000"/>
              <a:ext cx="3914773" cy="972000"/>
              <a:chOff x="516003" y="459000"/>
              <a:chExt cx="3914773" cy="972000"/>
            </a:xfrm>
          </p:grpSpPr>
          <p:grpSp>
            <p:nvGrpSpPr>
              <p:cNvPr id="4" name="Group 3">
                <a:extLst>
                  <a:ext uri="{FF2B5EF4-FFF2-40B4-BE49-F238E27FC236}">
                    <a16:creationId xmlns:a16="http://schemas.microsoft.com/office/drawing/2014/main" id="{816A085B-4E77-5BBB-8918-F3F3005CC5AF}"/>
                  </a:ext>
                </a:extLst>
              </p:cNvPr>
              <p:cNvGrpSpPr/>
              <p:nvPr/>
            </p:nvGrpSpPr>
            <p:grpSpPr>
              <a:xfrm>
                <a:off x="981335" y="585000"/>
                <a:ext cx="3449441" cy="783000"/>
                <a:chOff x="981335" y="585000"/>
                <a:chExt cx="3449441" cy="783000"/>
              </a:xfrm>
            </p:grpSpPr>
            <p:sp>
              <p:nvSpPr>
                <p:cNvPr id="84" name="Rectangle: Rounded Corners 83">
                  <a:extLst>
                    <a:ext uri="{FF2B5EF4-FFF2-40B4-BE49-F238E27FC236}">
                      <a16:creationId xmlns:a16="http://schemas.microsoft.com/office/drawing/2014/main" id="{939704CB-7F4C-D1E6-B16D-2586AA4274F9}"/>
                    </a:ext>
                  </a:extLst>
                </p:cNvPr>
                <p:cNvSpPr/>
                <p:nvPr/>
              </p:nvSpPr>
              <p:spPr>
                <a:xfrm>
                  <a:off x="1010776" y="585000"/>
                  <a:ext cx="3420000" cy="720000"/>
                </a:xfrm>
                <a:custGeom>
                  <a:avLst/>
                  <a:gdLst>
                    <a:gd name="connsiteX0" fmla="*/ 0 w 3420000"/>
                    <a:gd name="connsiteY0" fmla="*/ 360000 h 720000"/>
                    <a:gd name="connsiteX1" fmla="*/ 360000 w 3420000"/>
                    <a:gd name="connsiteY1" fmla="*/ 0 h 720000"/>
                    <a:gd name="connsiteX2" fmla="*/ 1062000 w 3420000"/>
                    <a:gd name="connsiteY2" fmla="*/ 0 h 720000"/>
                    <a:gd name="connsiteX3" fmla="*/ 1656000 w 3420000"/>
                    <a:gd name="connsiteY3" fmla="*/ 0 h 720000"/>
                    <a:gd name="connsiteX4" fmla="*/ 2250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385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fill="none" extrusionOk="0">
                      <a:moveTo>
                        <a:pt x="0" y="360000"/>
                      </a:moveTo>
                      <a:cubicBezTo>
                        <a:pt x="-6642" y="144575"/>
                        <a:pt x="178861" y="-965"/>
                        <a:pt x="360000" y="0"/>
                      </a:cubicBezTo>
                      <a:cubicBezTo>
                        <a:pt x="518701" y="-18676"/>
                        <a:pt x="726410" y="-22185"/>
                        <a:pt x="1062000" y="0"/>
                      </a:cubicBezTo>
                      <a:cubicBezTo>
                        <a:pt x="1397590" y="22185"/>
                        <a:pt x="1395334" y="13618"/>
                        <a:pt x="1656000" y="0"/>
                      </a:cubicBezTo>
                      <a:cubicBezTo>
                        <a:pt x="1916666" y="-13618"/>
                        <a:pt x="2080877" y="9802"/>
                        <a:pt x="2250000" y="0"/>
                      </a:cubicBezTo>
                      <a:cubicBezTo>
                        <a:pt x="2419123" y="-9802"/>
                        <a:pt x="2870278" y="39252"/>
                        <a:pt x="3060000" y="0"/>
                      </a:cubicBezTo>
                      <a:cubicBezTo>
                        <a:pt x="3247257" y="-19571"/>
                        <a:pt x="3407589" y="168911"/>
                        <a:pt x="3420000" y="360000"/>
                      </a:cubicBezTo>
                      <a:lnTo>
                        <a:pt x="3420000" y="360000"/>
                      </a:lnTo>
                      <a:cubicBezTo>
                        <a:pt x="3423774" y="542691"/>
                        <a:pt x="3257209" y="702430"/>
                        <a:pt x="3060000" y="720000"/>
                      </a:cubicBezTo>
                      <a:cubicBezTo>
                        <a:pt x="2806672" y="752297"/>
                        <a:pt x="2544003" y="696944"/>
                        <a:pt x="2385000" y="720000"/>
                      </a:cubicBezTo>
                      <a:cubicBezTo>
                        <a:pt x="2225997" y="743056"/>
                        <a:pt x="1923367" y="749874"/>
                        <a:pt x="1737000" y="720000"/>
                      </a:cubicBezTo>
                      <a:cubicBezTo>
                        <a:pt x="1550633" y="690126"/>
                        <a:pt x="1339022" y="716580"/>
                        <a:pt x="1089000" y="720000"/>
                      </a:cubicBezTo>
                      <a:cubicBezTo>
                        <a:pt x="838978" y="723420"/>
                        <a:pt x="617959" y="702390"/>
                        <a:pt x="360000" y="720000"/>
                      </a:cubicBezTo>
                      <a:cubicBezTo>
                        <a:pt x="116116" y="730362"/>
                        <a:pt x="49085" y="554864"/>
                        <a:pt x="0" y="360000"/>
                      </a:cubicBezTo>
                      <a:close/>
                    </a:path>
                    <a:path w="3420000" h="720000" stroke="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solidFill>
                  <a:srgbClr val="C5F6E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5" name="Rectangle: Rounded Corners 84">
                  <a:extLst>
                    <a:ext uri="{FF2B5EF4-FFF2-40B4-BE49-F238E27FC236}">
                      <a16:creationId xmlns:a16="http://schemas.microsoft.com/office/drawing/2014/main" id="{07645FE4-03FE-5B82-6BCD-31E512541CA3}"/>
                    </a:ext>
                  </a:extLst>
                </p:cNvPr>
                <p:cNvSpPr/>
                <p:nvPr/>
              </p:nvSpPr>
              <p:spPr>
                <a:xfrm>
                  <a:off x="981335" y="648000"/>
                  <a:ext cx="3420000" cy="720000"/>
                </a:xfrm>
                <a:custGeom>
                  <a:avLst/>
                  <a:gdLst>
                    <a:gd name="connsiteX0" fmla="*/ 0 w 3420000"/>
                    <a:gd name="connsiteY0" fmla="*/ 360000 h 720000"/>
                    <a:gd name="connsiteX1" fmla="*/ 360000 w 3420000"/>
                    <a:gd name="connsiteY1" fmla="*/ 0 h 720000"/>
                    <a:gd name="connsiteX2" fmla="*/ 981000 w 3420000"/>
                    <a:gd name="connsiteY2" fmla="*/ 0 h 720000"/>
                    <a:gd name="connsiteX3" fmla="*/ 1629000 w 3420000"/>
                    <a:gd name="connsiteY3" fmla="*/ 0 h 720000"/>
                    <a:gd name="connsiteX4" fmla="*/ 2358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412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3" name="Picture 2">
                <a:extLst>
                  <a:ext uri="{FF2B5EF4-FFF2-40B4-BE49-F238E27FC236}">
                    <a16:creationId xmlns:a16="http://schemas.microsoft.com/office/drawing/2014/main" id="{7E831B00-95D1-E106-2F0D-17FFD493828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7" name="TextBox 6">
              <a:extLst>
                <a:ext uri="{FF2B5EF4-FFF2-40B4-BE49-F238E27FC236}">
                  <a16:creationId xmlns:a16="http://schemas.microsoft.com/office/drawing/2014/main" id="{2177B97A-177D-A7AD-144C-32F32D077D24}"/>
                </a:ext>
              </a:extLst>
            </p:cNvPr>
            <p:cNvSpPr txBox="1"/>
            <p:nvPr/>
          </p:nvSpPr>
          <p:spPr>
            <a:xfrm>
              <a:off x="1658714" y="522059"/>
              <a:ext cx="2135521" cy="769441"/>
            </a:xfrm>
            <a:prstGeom prst="rect">
              <a:avLst/>
            </a:prstGeom>
            <a:noFill/>
          </p:spPr>
          <p:txBody>
            <a:bodyPr wrap="none" rtlCol="0">
              <a:spAutoFit/>
            </a:bodyPr>
            <a:lstStyle/>
            <a:p>
              <a:r>
                <a:rPr lang="en-US" sz="4400">
                  <a:solidFill>
                    <a:srgbClr val="058E76"/>
                  </a:solidFill>
                  <a:latin typeface="iCiel Ciaobella" pitchFamily="50" charset="0"/>
                </a:rPr>
                <a:t>Cùng ôn tập</a:t>
              </a:r>
            </a:p>
          </p:txBody>
        </p:sp>
      </p:grpSp>
      <p:pic>
        <p:nvPicPr>
          <p:cNvPr id="87" name="Picture 86">
            <a:extLst>
              <a:ext uri="{FF2B5EF4-FFF2-40B4-BE49-F238E27FC236}">
                <a16:creationId xmlns:a16="http://schemas.microsoft.com/office/drawing/2014/main" id="{544F6535-51E9-2D5A-2338-561233789D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2671" y="1539000"/>
            <a:ext cx="3556074" cy="3779999"/>
          </a:xfrm>
          <a:prstGeom prst="rect">
            <a:avLst/>
          </a:prstGeom>
        </p:spPr>
      </p:pic>
      <p:pic>
        <p:nvPicPr>
          <p:cNvPr id="35" name="Picture 34">
            <a:extLst>
              <a:ext uri="{FF2B5EF4-FFF2-40B4-BE49-F238E27FC236}">
                <a16:creationId xmlns:a16="http://schemas.microsoft.com/office/drawing/2014/main" id="{46577936-136F-98BC-3E0D-B5EE488ABC48}"/>
              </a:ext>
            </a:extLst>
          </p:cNvPr>
          <p:cNvPicPr>
            <a:picLocks noChangeAspect="1"/>
          </p:cNvPicPr>
          <p:nvPr/>
        </p:nvPicPr>
        <p:blipFill>
          <a:blip r:embed="rId6"/>
          <a:stretch>
            <a:fillRect/>
          </a:stretch>
        </p:blipFill>
        <p:spPr>
          <a:xfrm>
            <a:off x="0" y="4697999"/>
            <a:ext cx="5175552" cy="2160000"/>
          </a:xfrm>
          <a:prstGeom prst="rect">
            <a:avLst/>
          </a:prstGeom>
        </p:spPr>
      </p:pic>
      <p:pic>
        <p:nvPicPr>
          <p:cNvPr id="12" name="Picture 11">
            <a:extLst>
              <a:ext uri="{FF2B5EF4-FFF2-40B4-BE49-F238E27FC236}">
                <a16:creationId xmlns:a16="http://schemas.microsoft.com/office/drawing/2014/main" id="{9D94323C-3525-80EB-E699-70485B39F6EC}"/>
              </a:ext>
            </a:extLst>
          </p:cNvPr>
          <p:cNvPicPr>
            <a:picLocks noChangeAspect="1"/>
          </p:cNvPicPr>
          <p:nvPr/>
        </p:nvPicPr>
        <p:blipFill rotWithShape="1">
          <a:blip r:embed="rId7"/>
          <a:srcRect l="13114" t="4568" r="6484" b="5062"/>
          <a:stretch/>
        </p:blipFill>
        <p:spPr>
          <a:xfrm>
            <a:off x="6501256" y="1161000"/>
            <a:ext cx="4032030" cy="4536000"/>
          </a:xfrm>
          <a:prstGeom prst="rect">
            <a:avLst/>
          </a:prstGeom>
        </p:spPr>
      </p:pic>
      <p:pic>
        <p:nvPicPr>
          <p:cNvPr id="28" name="Picture 27">
            <a:extLst>
              <a:ext uri="{FF2B5EF4-FFF2-40B4-BE49-F238E27FC236}">
                <a16:creationId xmlns:a16="http://schemas.microsoft.com/office/drawing/2014/main" id="{DAA94FA4-9C20-D772-2167-F889A5C98A39}"/>
              </a:ext>
            </a:extLst>
          </p:cNvPr>
          <p:cNvPicPr>
            <a:picLocks noChangeAspect="1"/>
          </p:cNvPicPr>
          <p:nvPr/>
        </p:nvPicPr>
        <p:blipFill>
          <a:blip r:embed="rId8"/>
          <a:stretch>
            <a:fillRect/>
          </a:stretch>
        </p:blipFill>
        <p:spPr>
          <a:xfrm>
            <a:off x="6629317" y="5058000"/>
            <a:ext cx="5562683" cy="1800000"/>
          </a:xfrm>
          <a:prstGeom prst="rect">
            <a:avLst/>
          </a:prstGeom>
        </p:spPr>
      </p:pic>
      <p:pic>
        <p:nvPicPr>
          <p:cNvPr id="11" name="Picture 10">
            <a:extLst>
              <a:ext uri="{FF2B5EF4-FFF2-40B4-BE49-F238E27FC236}">
                <a16:creationId xmlns:a16="http://schemas.microsoft.com/office/drawing/2014/main" id="{8250C1D8-9FB9-0009-7859-0CAA9B49BD5B}"/>
              </a:ext>
            </a:extLst>
          </p:cNvPr>
          <p:cNvPicPr>
            <a:picLocks noChangeAspect="1"/>
          </p:cNvPicPr>
          <p:nvPr/>
        </p:nvPicPr>
        <p:blipFill>
          <a:blip r:embed="rId9"/>
          <a:stretch>
            <a:fillRect/>
          </a:stretch>
        </p:blipFill>
        <p:spPr>
          <a:xfrm>
            <a:off x="8248947" y="-1"/>
            <a:ext cx="3943054" cy="1764000"/>
          </a:xfrm>
          <a:prstGeom prst="rect">
            <a:avLst/>
          </a:prstGeom>
        </p:spPr>
      </p:pic>
      <p:sp>
        <p:nvSpPr>
          <p:cNvPr id="40" name="TextBox 39">
            <a:extLst>
              <a:ext uri="{FF2B5EF4-FFF2-40B4-BE49-F238E27FC236}">
                <a16:creationId xmlns:a16="http://schemas.microsoft.com/office/drawing/2014/main" id="{9C124231-F31F-DE4E-5C0E-AE7170654F21}"/>
              </a:ext>
            </a:extLst>
          </p:cNvPr>
          <p:cNvSpPr txBox="1"/>
          <p:nvPr/>
        </p:nvSpPr>
        <p:spPr>
          <a:xfrm>
            <a:off x="6932551" y="2740147"/>
            <a:ext cx="3162300" cy="2062103"/>
          </a:xfrm>
          <a:prstGeom prst="rect">
            <a:avLst/>
          </a:prstGeom>
          <a:noFill/>
        </p:spPr>
        <p:txBody>
          <a:bodyPr wrap="square" rtlCol="0">
            <a:spAutoFit/>
          </a:bodyPr>
          <a:lstStyle/>
          <a:p>
            <a:pPr algn="ctr"/>
            <a:r>
              <a:rPr lang="en-US" sz="3200">
                <a:solidFill>
                  <a:srgbClr val="FF0066"/>
                </a:solidFill>
              </a:rPr>
              <a:t>Nhắc lại chiều cao, độ rộng và cấu tạo nét của chữ</a:t>
            </a:r>
            <a:r>
              <a:rPr lang="en-US" sz="3200" b="1">
                <a:solidFill>
                  <a:srgbClr val="FF0066"/>
                </a:solidFill>
                <a:latin typeface="HP001 5 hàng" panose="020B0603050302020204" pitchFamily="34" charset="0"/>
              </a:rPr>
              <a:t> M. </a:t>
            </a:r>
          </a:p>
        </p:txBody>
      </p:sp>
    </p:spTree>
    <p:extLst>
      <p:ext uri="{BB962C8B-B14F-4D97-AF65-F5344CB8AC3E}">
        <p14:creationId xmlns:p14="http://schemas.microsoft.com/office/powerpoint/2010/main" val="242048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57BA5E-138D-6CFD-2A3D-B0C02007AB4F}"/>
              </a:ext>
            </a:extLst>
          </p:cNvPr>
          <p:cNvPicPr>
            <a:picLocks noChangeAspect="1"/>
          </p:cNvPicPr>
          <p:nvPr/>
        </p:nvPicPr>
        <p:blipFill rotWithShape="1">
          <a:blip r:embed="rId2"/>
          <a:srcRect t="5000" b="5000"/>
          <a:stretch/>
        </p:blipFill>
        <p:spPr>
          <a:xfrm>
            <a:off x="0" y="1"/>
            <a:ext cx="12192000" cy="6858000"/>
          </a:xfrm>
          <a:prstGeom prst="rect">
            <a:avLst/>
          </a:prstGeom>
        </p:spPr>
      </p:pic>
      <p:pic>
        <p:nvPicPr>
          <p:cNvPr id="11" name="Picture 10">
            <a:extLst>
              <a:ext uri="{FF2B5EF4-FFF2-40B4-BE49-F238E27FC236}">
                <a16:creationId xmlns:a16="http://schemas.microsoft.com/office/drawing/2014/main" id="{8250C1D8-9FB9-0009-7859-0CAA9B49BD5B}"/>
              </a:ext>
            </a:extLst>
          </p:cNvPr>
          <p:cNvPicPr>
            <a:picLocks noChangeAspect="1"/>
          </p:cNvPicPr>
          <p:nvPr/>
        </p:nvPicPr>
        <p:blipFill>
          <a:blip r:embed="rId3"/>
          <a:stretch>
            <a:fillRect/>
          </a:stretch>
        </p:blipFill>
        <p:spPr>
          <a:xfrm>
            <a:off x="8248947" y="-1"/>
            <a:ext cx="3943054" cy="1764000"/>
          </a:xfrm>
          <a:prstGeom prst="rect">
            <a:avLst/>
          </a:prstGeom>
        </p:spPr>
      </p:pic>
      <p:grpSp>
        <p:nvGrpSpPr>
          <p:cNvPr id="8" name="Group 7">
            <a:extLst>
              <a:ext uri="{FF2B5EF4-FFF2-40B4-BE49-F238E27FC236}">
                <a16:creationId xmlns:a16="http://schemas.microsoft.com/office/drawing/2014/main" id="{36DF3BA6-4D69-E5F9-D3A4-F62F69D4782A}"/>
              </a:ext>
            </a:extLst>
          </p:cNvPr>
          <p:cNvGrpSpPr/>
          <p:nvPr/>
        </p:nvGrpSpPr>
        <p:grpSpPr>
          <a:xfrm>
            <a:off x="5320471" y="-67532"/>
            <a:ext cx="6485680" cy="5107618"/>
            <a:chOff x="5320471" y="-67532"/>
            <a:chExt cx="6485680" cy="5107618"/>
          </a:xfrm>
        </p:grpSpPr>
        <p:sp>
          <p:nvSpPr>
            <p:cNvPr id="9" name="Rectangle: Rounded Corners 8">
              <a:extLst>
                <a:ext uri="{FF2B5EF4-FFF2-40B4-BE49-F238E27FC236}">
                  <a16:creationId xmlns:a16="http://schemas.microsoft.com/office/drawing/2014/main" id="{55A571E8-A706-3A0E-1F32-BD15DD6FE626}"/>
                </a:ext>
              </a:extLst>
            </p:cNvPr>
            <p:cNvSpPr/>
            <p:nvPr/>
          </p:nvSpPr>
          <p:spPr>
            <a:xfrm>
              <a:off x="5320471" y="397327"/>
              <a:ext cx="6480000" cy="4642759"/>
            </a:xfrm>
            <a:custGeom>
              <a:avLst/>
              <a:gdLst>
                <a:gd name="connsiteX0" fmla="*/ 0 w 6480000"/>
                <a:gd name="connsiteY0" fmla="*/ 702682 h 4642759"/>
                <a:gd name="connsiteX1" fmla="*/ 702682 w 6480000"/>
                <a:gd name="connsiteY1" fmla="*/ 0 h 4642759"/>
                <a:gd name="connsiteX2" fmla="*/ 1114291 w 6480000"/>
                <a:gd name="connsiteY2" fmla="*/ 0 h 4642759"/>
                <a:gd name="connsiteX3" fmla="*/ 1779633 w 6480000"/>
                <a:gd name="connsiteY3" fmla="*/ 0 h 4642759"/>
                <a:gd name="connsiteX4" fmla="*/ 2191242 w 6480000"/>
                <a:gd name="connsiteY4" fmla="*/ 0 h 4642759"/>
                <a:gd name="connsiteX5" fmla="*/ 2704344 w 6480000"/>
                <a:gd name="connsiteY5" fmla="*/ 0 h 4642759"/>
                <a:gd name="connsiteX6" fmla="*/ 3115953 w 6480000"/>
                <a:gd name="connsiteY6" fmla="*/ 0 h 4642759"/>
                <a:gd name="connsiteX7" fmla="*/ 3629055 w 6480000"/>
                <a:gd name="connsiteY7" fmla="*/ 0 h 4642759"/>
                <a:gd name="connsiteX8" fmla="*/ 4142158 w 6480000"/>
                <a:gd name="connsiteY8" fmla="*/ 0 h 4642759"/>
                <a:gd name="connsiteX9" fmla="*/ 4706006 w 6480000"/>
                <a:gd name="connsiteY9" fmla="*/ 0 h 4642759"/>
                <a:gd name="connsiteX10" fmla="*/ 5777318 w 6480000"/>
                <a:gd name="connsiteY10" fmla="*/ 0 h 4642759"/>
                <a:gd name="connsiteX11" fmla="*/ 6480000 w 6480000"/>
                <a:gd name="connsiteY11" fmla="*/ 702682 h 4642759"/>
                <a:gd name="connsiteX12" fmla="*/ 6480000 w 6480000"/>
                <a:gd name="connsiteY12" fmla="*/ 1306996 h 4642759"/>
                <a:gd name="connsiteX13" fmla="*/ 6480000 w 6480000"/>
                <a:gd name="connsiteY13" fmla="*/ 1911309 h 4642759"/>
                <a:gd name="connsiteX14" fmla="*/ 6480000 w 6480000"/>
                <a:gd name="connsiteY14" fmla="*/ 2450875 h 4642759"/>
                <a:gd name="connsiteX15" fmla="*/ 6480000 w 6480000"/>
                <a:gd name="connsiteY15" fmla="*/ 2925693 h 4642759"/>
                <a:gd name="connsiteX16" fmla="*/ 6480000 w 6480000"/>
                <a:gd name="connsiteY16" fmla="*/ 3940077 h 4642759"/>
                <a:gd name="connsiteX17" fmla="*/ 5777318 w 6480000"/>
                <a:gd name="connsiteY17" fmla="*/ 4642759 h 4642759"/>
                <a:gd name="connsiteX18" fmla="*/ 5264216 w 6480000"/>
                <a:gd name="connsiteY18" fmla="*/ 4642759 h 4642759"/>
                <a:gd name="connsiteX19" fmla="*/ 4852607 w 6480000"/>
                <a:gd name="connsiteY19" fmla="*/ 4642759 h 4642759"/>
                <a:gd name="connsiteX20" fmla="*/ 4187265 w 6480000"/>
                <a:gd name="connsiteY20" fmla="*/ 4642759 h 4642759"/>
                <a:gd name="connsiteX21" fmla="*/ 3572671 w 6480000"/>
                <a:gd name="connsiteY21" fmla="*/ 4642759 h 4642759"/>
                <a:gd name="connsiteX22" fmla="*/ 3059568 w 6480000"/>
                <a:gd name="connsiteY22" fmla="*/ 4642759 h 4642759"/>
                <a:gd name="connsiteX23" fmla="*/ 2444974 w 6480000"/>
                <a:gd name="connsiteY23" fmla="*/ 4642759 h 4642759"/>
                <a:gd name="connsiteX24" fmla="*/ 1931872 w 6480000"/>
                <a:gd name="connsiteY24" fmla="*/ 4642759 h 4642759"/>
                <a:gd name="connsiteX25" fmla="*/ 1266530 w 6480000"/>
                <a:gd name="connsiteY25" fmla="*/ 4642759 h 4642759"/>
                <a:gd name="connsiteX26" fmla="*/ 702682 w 6480000"/>
                <a:gd name="connsiteY26" fmla="*/ 4642759 h 4642759"/>
                <a:gd name="connsiteX27" fmla="*/ 0 w 6480000"/>
                <a:gd name="connsiteY27" fmla="*/ 3940077 h 4642759"/>
                <a:gd name="connsiteX28" fmla="*/ 0 w 6480000"/>
                <a:gd name="connsiteY28" fmla="*/ 3465259 h 4642759"/>
                <a:gd name="connsiteX29" fmla="*/ 0 w 6480000"/>
                <a:gd name="connsiteY29" fmla="*/ 2893319 h 4642759"/>
                <a:gd name="connsiteX30" fmla="*/ 0 w 6480000"/>
                <a:gd name="connsiteY30" fmla="*/ 2450875 h 4642759"/>
                <a:gd name="connsiteX31" fmla="*/ 0 w 6480000"/>
                <a:gd name="connsiteY31" fmla="*/ 1878936 h 4642759"/>
                <a:gd name="connsiteX32" fmla="*/ 0 w 6480000"/>
                <a:gd name="connsiteY32" fmla="*/ 1371744 h 4642759"/>
                <a:gd name="connsiteX33" fmla="*/ 0 w 6480000"/>
                <a:gd name="connsiteY33" fmla="*/ 702682 h 4642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480000" h="4642759" fill="none" extrusionOk="0">
                  <a:moveTo>
                    <a:pt x="0" y="702682"/>
                  </a:moveTo>
                  <a:cubicBezTo>
                    <a:pt x="-22130" y="379338"/>
                    <a:pt x="370968" y="-45805"/>
                    <a:pt x="702682" y="0"/>
                  </a:cubicBezTo>
                  <a:cubicBezTo>
                    <a:pt x="807949" y="-37031"/>
                    <a:pt x="1017275" y="20451"/>
                    <a:pt x="1114291" y="0"/>
                  </a:cubicBezTo>
                  <a:cubicBezTo>
                    <a:pt x="1211307" y="-20451"/>
                    <a:pt x="1474548" y="28264"/>
                    <a:pt x="1779633" y="0"/>
                  </a:cubicBezTo>
                  <a:cubicBezTo>
                    <a:pt x="2084718" y="-28264"/>
                    <a:pt x="2061702" y="20773"/>
                    <a:pt x="2191242" y="0"/>
                  </a:cubicBezTo>
                  <a:cubicBezTo>
                    <a:pt x="2320782" y="-20773"/>
                    <a:pt x="2529065" y="35468"/>
                    <a:pt x="2704344" y="0"/>
                  </a:cubicBezTo>
                  <a:cubicBezTo>
                    <a:pt x="2879623" y="-35468"/>
                    <a:pt x="2939958" y="30911"/>
                    <a:pt x="3115953" y="0"/>
                  </a:cubicBezTo>
                  <a:cubicBezTo>
                    <a:pt x="3291948" y="-30911"/>
                    <a:pt x="3387734" y="13488"/>
                    <a:pt x="3629055" y="0"/>
                  </a:cubicBezTo>
                  <a:cubicBezTo>
                    <a:pt x="3870376" y="-13488"/>
                    <a:pt x="3972349" y="34919"/>
                    <a:pt x="4142158" y="0"/>
                  </a:cubicBezTo>
                  <a:cubicBezTo>
                    <a:pt x="4311967" y="-34919"/>
                    <a:pt x="4509587" y="57249"/>
                    <a:pt x="4706006" y="0"/>
                  </a:cubicBezTo>
                  <a:cubicBezTo>
                    <a:pt x="4902425" y="-57249"/>
                    <a:pt x="5359010" y="19509"/>
                    <a:pt x="5777318" y="0"/>
                  </a:cubicBezTo>
                  <a:cubicBezTo>
                    <a:pt x="6254349" y="-14738"/>
                    <a:pt x="6508452" y="301036"/>
                    <a:pt x="6480000" y="702682"/>
                  </a:cubicBezTo>
                  <a:cubicBezTo>
                    <a:pt x="6494623" y="987280"/>
                    <a:pt x="6469628" y="1153786"/>
                    <a:pt x="6480000" y="1306996"/>
                  </a:cubicBezTo>
                  <a:cubicBezTo>
                    <a:pt x="6490372" y="1460206"/>
                    <a:pt x="6446624" y="1690104"/>
                    <a:pt x="6480000" y="1911309"/>
                  </a:cubicBezTo>
                  <a:cubicBezTo>
                    <a:pt x="6513376" y="2132514"/>
                    <a:pt x="6431780" y="2318033"/>
                    <a:pt x="6480000" y="2450875"/>
                  </a:cubicBezTo>
                  <a:cubicBezTo>
                    <a:pt x="6528220" y="2583717"/>
                    <a:pt x="6424269" y="2818497"/>
                    <a:pt x="6480000" y="2925693"/>
                  </a:cubicBezTo>
                  <a:cubicBezTo>
                    <a:pt x="6535731" y="3032889"/>
                    <a:pt x="6477615" y="3440610"/>
                    <a:pt x="6480000" y="3940077"/>
                  </a:cubicBezTo>
                  <a:cubicBezTo>
                    <a:pt x="6430829" y="4302037"/>
                    <a:pt x="6180953" y="4708050"/>
                    <a:pt x="5777318" y="4642759"/>
                  </a:cubicBezTo>
                  <a:cubicBezTo>
                    <a:pt x="5567353" y="4655932"/>
                    <a:pt x="5418228" y="4617636"/>
                    <a:pt x="5264216" y="4642759"/>
                  </a:cubicBezTo>
                  <a:cubicBezTo>
                    <a:pt x="5110204" y="4667882"/>
                    <a:pt x="4949266" y="4618116"/>
                    <a:pt x="4852607" y="4642759"/>
                  </a:cubicBezTo>
                  <a:cubicBezTo>
                    <a:pt x="4755948" y="4667402"/>
                    <a:pt x="4367949" y="4582066"/>
                    <a:pt x="4187265" y="4642759"/>
                  </a:cubicBezTo>
                  <a:cubicBezTo>
                    <a:pt x="4006581" y="4703452"/>
                    <a:pt x="3727453" y="4602890"/>
                    <a:pt x="3572671" y="4642759"/>
                  </a:cubicBezTo>
                  <a:cubicBezTo>
                    <a:pt x="3417889" y="4682628"/>
                    <a:pt x="3278305" y="4637563"/>
                    <a:pt x="3059568" y="4642759"/>
                  </a:cubicBezTo>
                  <a:cubicBezTo>
                    <a:pt x="2840831" y="4647955"/>
                    <a:pt x="2615367" y="4569167"/>
                    <a:pt x="2444974" y="4642759"/>
                  </a:cubicBezTo>
                  <a:cubicBezTo>
                    <a:pt x="2274581" y="4716351"/>
                    <a:pt x="2087969" y="4616202"/>
                    <a:pt x="1931872" y="4642759"/>
                  </a:cubicBezTo>
                  <a:cubicBezTo>
                    <a:pt x="1775775" y="4669316"/>
                    <a:pt x="1544008" y="4599067"/>
                    <a:pt x="1266530" y="4642759"/>
                  </a:cubicBezTo>
                  <a:cubicBezTo>
                    <a:pt x="989052" y="4686451"/>
                    <a:pt x="945961" y="4602867"/>
                    <a:pt x="702682" y="4642759"/>
                  </a:cubicBezTo>
                  <a:cubicBezTo>
                    <a:pt x="375484" y="4694832"/>
                    <a:pt x="-102145" y="4315429"/>
                    <a:pt x="0" y="3940077"/>
                  </a:cubicBezTo>
                  <a:cubicBezTo>
                    <a:pt x="-256" y="3766365"/>
                    <a:pt x="473" y="3604046"/>
                    <a:pt x="0" y="3465259"/>
                  </a:cubicBezTo>
                  <a:cubicBezTo>
                    <a:pt x="-473" y="3326472"/>
                    <a:pt x="38608" y="3153767"/>
                    <a:pt x="0" y="2893319"/>
                  </a:cubicBezTo>
                  <a:cubicBezTo>
                    <a:pt x="-38608" y="2632871"/>
                    <a:pt x="6442" y="2548452"/>
                    <a:pt x="0" y="2450875"/>
                  </a:cubicBezTo>
                  <a:cubicBezTo>
                    <a:pt x="-6442" y="2353298"/>
                    <a:pt x="21469" y="2162182"/>
                    <a:pt x="0" y="1878936"/>
                  </a:cubicBezTo>
                  <a:cubicBezTo>
                    <a:pt x="-21469" y="1595690"/>
                    <a:pt x="23617" y="1547861"/>
                    <a:pt x="0" y="1371744"/>
                  </a:cubicBezTo>
                  <a:cubicBezTo>
                    <a:pt x="-23617" y="1195627"/>
                    <a:pt x="31149" y="1013455"/>
                    <a:pt x="0" y="702682"/>
                  </a:cubicBezTo>
                  <a:close/>
                </a:path>
                <a:path w="6480000" h="4642759" stroke="0" extrusionOk="0">
                  <a:moveTo>
                    <a:pt x="0" y="702682"/>
                  </a:moveTo>
                  <a:cubicBezTo>
                    <a:pt x="12132" y="336947"/>
                    <a:pt x="389854" y="-62104"/>
                    <a:pt x="702682" y="0"/>
                  </a:cubicBezTo>
                  <a:cubicBezTo>
                    <a:pt x="962773" y="-65219"/>
                    <a:pt x="1062375" y="41269"/>
                    <a:pt x="1266530" y="0"/>
                  </a:cubicBezTo>
                  <a:cubicBezTo>
                    <a:pt x="1470685" y="-41269"/>
                    <a:pt x="1637598" y="31142"/>
                    <a:pt x="1830379" y="0"/>
                  </a:cubicBezTo>
                  <a:cubicBezTo>
                    <a:pt x="2023160" y="-31142"/>
                    <a:pt x="2106229" y="1481"/>
                    <a:pt x="2292735" y="0"/>
                  </a:cubicBezTo>
                  <a:cubicBezTo>
                    <a:pt x="2479241" y="-1481"/>
                    <a:pt x="2631121" y="38776"/>
                    <a:pt x="2805837" y="0"/>
                  </a:cubicBezTo>
                  <a:cubicBezTo>
                    <a:pt x="2980553" y="-38776"/>
                    <a:pt x="3199911" y="22211"/>
                    <a:pt x="3420432" y="0"/>
                  </a:cubicBezTo>
                  <a:cubicBezTo>
                    <a:pt x="3640953" y="-22211"/>
                    <a:pt x="3835277" y="188"/>
                    <a:pt x="3984280" y="0"/>
                  </a:cubicBezTo>
                  <a:cubicBezTo>
                    <a:pt x="4133283" y="-188"/>
                    <a:pt x="4461111" y="14485"/>
                    <a:pt x="4649621" y="0"/>
                  </a:cubicBezTo>
                  <a:cubicBezTo>
                    <a:pt x="4838131" y="-14485"/>
                    <a:pt x="5022547" y="24690"/>
                    <a:pt x="5162723" y="0"/>
                  </a:cubicBezTo>
                  <a:cubicBezTo>
                    <a:pt x="5302899" y="-24690"/>
                    <a:pt x="5638694" y="9364"/>
                    <a:pt x="5777318" y="0"/>
                  </a:cubicBezTo>
                  <a:cubicBezTo>
                    <a:pt x="6065835" y="-20031"/>
                    <a:pt x="6527022" y="262536"/>
                    <a:pt x="6480000" y="702682"/>
                  </a:cubicBezTo>
                  <a:cubicBezTo>
                    <a:pt x="6488513" y="865728"/>
                    <a:pt x="6435115" y="1029272"/>
                    <a:pt x="6480000" y="1145126"/>
                  </a:cubicBezTo>
                  <a:cubicBezTo>
                    <a:pt x="6524885" y="1260980"/>
                    <a:pt x="6426678" y="1541217"/>
                    <a:pt x="6480000" y="1684692"/>
                  </a:cubicBezTo>
                  <a:cubicBezTo>
                    <a:pt x="6533322" y="1828167"/>
                    <a:pt x="6455778" y="2020251"/>
                    <a:pt x="6480000" y="2224258"/>
                  </a:cubicBezTo>
                  <a:cubicBezTo>
                    <a:pt x="6504222" y="2428265"/>
                    <a:pt x="6432750" y="2559143"/>
                    <a:pt x="6480000" y="2763823"/>
                  </a:cubicBezTo>
                  <a:cubicBezTo>
                    <a:pt x="6527250" y="2968504"/>
                    <a:pt x="6461108" y="3093164"/>
                    <a:pt x="6480000" y="3368137"/>
                  </a:cubicBezTo>
                  <a:cubicBezTo>
                    <a:pt x="6498892" y="3643110"/>
                    <a:pt x="6473944" y="3744764"/>
                    <a:pt x="6480000" y="3940077"/>
                  </a:cubicBezTo>
                  <a:cubicBezTo>
                    <a:pt x="6460164" y="4318303"/>
                    <a:pt x="6181395" y="4712727"/>
                    <a:pt x="5777318" y="4642759"/>
                  </a:cubicBezTo>
                  <a:cubicBezTo>
                    <a:pt x="5621807" y="4681699"/>
                    <a:pt x="5324417" y="4632112"/>
                    <a:pt x="5111977" y="4642759"/>
                  </a:cubicBezTo>
                  <a:cubicBezTo>
                    <a:pt x="4899537" y="4653406"/>
                    <a:pt x="4661761" y="4581544"/>
                    <a:pt x="4446636" y="4642759"/>
                  </a:cubicBezTo>
                  <a:cubicBezTo>
                    <a:pt x="4231511" y="4703974"/>
                    <a:pt x="4125615" y="4593430"/>
                    <a:pt x="4035026" y="4642759"/>
                  </a:cubicBezTo>
                  <a:cubicBezTo>
                    <a:pt x="3944437" y="4692088"/>
                    <a:pt x="3681543" y="4631724"/>
                    <a:pt x="3521924" y="4642759"/>
                  </a:cubicBezTo>
                  <a:cubicBezTo>
                    <a:pt x="3362305" y="4653794"/>
                    <a:pt x="3202396" y="4614337"/>
                    <a:pt x="3008822" y="4642759"/>
                  </a:cubicBezTo>
                  <a:cubicBezTo>
                    <a:pt x="2815248" y="4671181"/>
                    <a:pt x="2706388" y="4620658"/>
                    <a:pt x="2546466" y="4642759"/>
                  </a:cubicBezTo>
                  <a:cubicBezTo>
                    <a:pt x="2386544" y="4664860"/>
                    <a:pt x="2217679" y="4614134"/>
                    <a:pt x="2084111" y="4642759"/>
                  </a:cubicBezTo>
                  <a:cubicBezTo>
                    <a:pt x="1950543" y="4671384"/>
                    <a:pt x="1730848" y="4605367"/>
                    <a:pt x="1621755" y="4642759"/>
                  </a:cubicBezTo>
                  <a:cubicBezTo>
                    <a:pt x="1512662" y="4680151"/>
                    <a:pt x="909551" y="4540893"/>
                    <a:pt x="702682" y="4642759"/>
                  </a:cubicBezTo>
                  <a:cubicBezTo>
                    <a:pt x="333996" y="4659682"/>
                    <a:pt x="45661" y="4403993"/>
                    <a:pt x="0" y="3940077"/>
                  </a:cubicBezTo>
                  <a:cubicBezTo>
                    <a:pt x="-6445" y="3728676"/>
                    <a:pt x="52318" y="3621876"/>
                    <a:pt x="0" y="3432885"/>
                  </a:cubicBezTo>
                  <a:cubicBezTo>
                    <a:pt x="-52318" y="3243894"/>
                    <a:pt x="4005" y="3034675"/>
                    <a:pt x="0" y="2925693"/>
                  </a:cubicBezTo>
                  <a:cubicBezTo>
                    <a:pt x="-4005" y="2816711"/>
                    <a:pt x="62537" y="2522069"/>
                    <a:pt x="0" y="2321380"/>
                  </a:cubicBezTo>
                  <a:cubicBezTo>
                    <a:pt x="-62537" y="2120691"/>
                    <a:pt x="27542" y="1979008"/>
                    <a:pt x="0" y="1814188"/>
                  </a:cubicBezTo>
                  <a:cubicBezTo>
                    <a:pt x="-27542" y="1649368"/>
                    <a:pt x="22615" y="1480913"/>
                    <a:pt x="0" y="1306996"/>
                  </a:cubicBezTo>
                  <a:cubicBezTo>
                    <a:pt x="-22615" y="1133079"/>
                    <a:pt x="7368" y="823758"/>
                    <a:pt x="0" y="702682"/>
                  </a:cubicBezTo>
                  <a:close/>
                </a:path>
              </a:pathLst>
            </a:custGeom>
            <a:ln w="38100" cmpd="thinThick">
              <a:solidFill>
                <a:srgbClr val="058E76"/>
              </a:solidFill>
              <a:extLst>
                <a:ext uri="{C807C97D-BFC1-408E-A445-0C87EB9F89A2}">
                  <ask:lineSketchStyleProps xmlns:ask="http://schemas.microsoft.com/office/drawing/2018/sketchyshapes" sd="376331080">
                    <a:prstGeom prst="roundRect">
                      <a:avLst>
                        <a:gd name="adj" fmla="val 15135"/>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Icon&#10;&#10;Description automatically generated with medium confidence">
              <a:extLst>
                <a:ext uri="{FF2B5EF4-FFF2-40B4-BE49-F238E27FC236}">
                  <a16:creationId xmlns:a16="http://schemas.microsoft.com/office/drawing/2014/main" id="{339C321B-B9F4-8E62-4546-0A77AD932B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0726151" y="-67532"/>
              <a:ext cx="1080000" cy="1080000"/>
            </a:xfrm>
            <a:prstGeom prst="rect">
              <a:avLst/>
            </a:prstGeom>
          </p:spPr>
        </p:pic>
      </p:grpSp>
      <p:pic>
        <p:nvPicPr>
          <p:cNvPr id="15" name="Picture 14">
            <a:extLst>
              <a:ext uri="{FF2B5EF4-FFF2-40B4-BE49-F238E27FC236}">
                <a16:creationId xmlns:a16="http://schemas.microsoft.com/office/drawing/2014/main" id="{FDFFBF10-7AB4-DE0D-F22A-2B3F9A2A722A}"/>
              </a:ext>
            </a:extLst>
          </p:cNvPr>
          <p:cNvPicPr>
            <a:picLocks noChangeAspect="1"/>
          </p:cNvPicPr>
          <p:nvPr/>
        </p:nvPicPr>
        <p:blipFill>
          <a:blip r:embed="rId5"/>
          <a:stretch>
            <a:fillRect/>
          </a:stretch>
        </p:blipFill>
        <p:spPr>
          <a:xfrm>
            <a:off x="0" y="0"/>
            <a:ext cx="1962671" cy="1152000"/>
          </a:xfrm>
          <a:prstGeom prst="rect">
            <a:avLst/>
          </a:prstGeom>
        </p:spPr>
      </p:pic>
      <p:pic>
        <p:nvPicPr>
          <p:cNvPr id="28" name="Picture 27">
            <a:extLst>
              <a:ext uri="{FF2B5EF4-FFF2-40B4-BE49-F238E27FC236}">
                <a16:creationId xmlns:a16="http://schemas.microsoft.com/office/drawing/2014/main" id="{DAA94FA4-9C20-D772-2167-F889A5C98A39}"/>
              </a:ext>
            </a:extLst>
          </p:cNvPr>
          <p:cNvPicPr>
            <a:picLocks noChangeAspect="1"/>
          </p:cNvPicPr>
          <p:nvPr/>
        </p:nvPicPr>
        <p:blipFill>
          <a:blip r:embed="rId6"/>
          <a:stretch>
            <a:fillRect/>
          </a:stretch>
        </p:blipFill>
        <p:spPr>
          <a:xfrm>
            <a:off x="6629317" y="5058000"/>
            <a:ext cx="5562683" cy="1800000"/>
          </a:xfrm>
          <a:prstGeom prst="rect">
            <a:avLst/>
          </a:prstGeom>
        </p:spPr>
      </p:pic>
      <p:pic>
        <p:nvPicPr>
          <p:cNvPr id="35" name="Picture 34">
            <a:extLst>
              <a:ext uri="{FF2B5EF4-FFF2-40B4-BE49-F238E27FC236}">
                <a16:creationId xmlns:a16="http://schemas.microsoft.com/office/drawing/2014/main" id="{46577936-136F-98BC-3E0D-B5EE488ABC48}"/>
              </a:ext>
            </a:extLst>
          </p:cNvPr>
          <p:cNvPicPr>
            <a:picLocks noChangeAspect="1"/>
          </p:cNvPicPr>
          <p:nvPr/>
        </p:nvPicPr>
        <p:blipFill>
          <a:blip r:embed="rId7"/>
          <a:stretch>
            <a:fillRect/>
          </a:stretch>
        </p:blipFill>
        <p:spPr>
          <a:xfrm>
            <a:off x="0" y="4697999"/>
            <a:ext cx="5175552" cy="2160000"/>
          </a:xfrm>
          <a:prstGeom prst="rect">
            <a:avLst/>
          </a:prstGeom>
        </p:spPr>
      </p:pic>
      <p:pic>
        <p:nvPicPr>
          <p:cNvPr id="14" name="Picture 13">
            <a:extLst>
              <a:ext uri="{FF2B5EF4-FFF2-40B4-BE49-F238E27FC236}">
                <a16:creationId xmlns:a16="http://schemas.microsoft.com/office/drawing/2014/main" id="{AB2C9714-1E2D-8E8B-85CB-ABD970247B0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93103" y="371859"/>
            <a:ext cx="3556074" cy="3779999"/>
          </a:xfrm>
          <a:prstGeom prst="rect">
            <a:avLst/>
          </a:prstGeom>
        </p:spPr>
      </p:pic>
      <p:sp>
        <p:nvSpPr>
          <p:cNvPr id="16" name="TextBox 15">
            <a:extLst>
              <a:ext uri="{FF2B5EF4-FFF2-40B4-BE49-F238E27FC236}">
                <a16:creationId xmlns:a16="http://schemas.microsoft.com/office/drawing/2014/main" id="{742DE546-7A49-B1C3-C238-E98B53C34C0A}"/>
              </a:ext>
            </a:extLst>
          </p:cNvPr>
          <p:cNvSpPr txBox="1"/>
          <p:nvPr/>
        </p:nvSpPr>
        <p:spPr>
          <a:xfrm>
            <a:off x="5715991" y="598716"/>
            <a:ext cx="5256375" cy="584775"/>
          </a:xfrm>
          <a:prstGeom prst="rect">
            <a:avLst/>
          </a:prstGeom>
          <a:noFill/>
        </p:spPr>
        <p:txBody>
          <a:bodyPr wrap="none" rtlCol="0">
            <a:spAutoFit/>
          </a:bodyPr>
          <a:lstStyle/>
          <a:p>
            <a:r>
              <a:rPr lang="en-US" sz="3200">
                <a:solidFill>
                  <a:srgbClr val="FF0000"/>
                </a:solidFill>
                <a:effectLst>
                  <a:outerShdw blurRad="38100" dist="38100" dir="2700000" algn="tl">
                    <a:srgbClr val="000000">
                      <a:alpha val="43137"/>
                    </a:srgbClr>
                  </a:outerShdw>
                </a:effectLst>
                <a:sym typeface="Wingdings" panose="05000000000000000000" pitchFamily="2" charset="2"/>
              </a:rPr>
              <a:t></a:t>
            </a:r>
            <a:r>
              <a:rPr lang="en-US" sz="3200">
                <a:solidFill>
                  <a:srgbClr val="FF0000"/>
                </a:solidFill>
              </a:rPr>
              <a:t> Chữ hoa </a:t>
            </a:r>
            <a:r>
              <a:rPr lang="en-US" sz="3200" b="1">
                <a:solidFill>
                  <a:srgbClr val="FF0000"/>
                </a:solidFill>
                <a:latin typeface="HP001 5 hàng" panose="020B0603050302020204" pitchFamily="34" charset="0"/>
              </a:rPr>
              <a:t>M</a:t>
            </a:r>
            <a:r>
              <a:rPr lang="en-US" sz="3200">
                <a:solidFill>
                  <a:srgbClr val="FF0000"/>
                </a:solidFill>
                <a:latin typeface="HP001 5 hàng" panose="020B0603050302020204" pitchFamily="34" charset="0"/>
              </a:rPr>
              <a:t> </a:t>
            </a:r>
            <a:r>
              <a:rPr lang="en-US" sz="3200">
                <a:solidFill>
                  <a:srgbClr val="FF0000"/>
                </a:solidFill>
              </a:rPr>
              <a:t>cao ………………..</a:t>
            </a:r>
          </a:p>
        </p:txBody>
      </p:sp>
      <p:sp>
        <p:nvSpPr>
          <p:cNvPr id="17" name="TextBox 16">
            <a:extLst>
              <a:ext uri="{FF2B5EF4-FFF2-40B4-BE49-F238E27FC236}">
                <a16:creationId xmlns:a16="http://schemas.microsoft.com/office/drawing/2014/main" id="{8AC1ECF3-F880-33F4-A91C-501A76B6286A}"/>
              </a:ext>
            </a:extLst>
          </p:cNvPr>
          <p:cNvSpPr txBox="1"/>
          <p:nvPr/>
        </p:nvSpPr>
        <p:spPr>
          <a:xfrm>
            <a:off x="5715991" y="2002129"/>
            <a:ext cx="5346144" cy="584775"/>
          </a:xfrm>
          <a:prstGeom prst="rect">
            <a:avLst/>
          </a:prstGeom>
          <a:noFill/>
        </p:spPr>
        <p:txBody>
          <a:bodyPr wrap="none" rtlCol="0">
            <a:spAutoFit/>
          </a:bodyPr>
          <a:lstStyle/>
          <a:p>
            <a:r>
              <a:rPr lang="en-US" sz="3200">
                <a:solidFill>
                  <a:srgbClr val="FF0000"/>
                </a:solidFill>
                <a:effectLst>
                  <a:outerShdw blurRad="38100" dist="38100" dir="2700000" algn="tl">
                    <a:srgbClr val="000000">
                      <a:alpha val="43137"/>
                    </a:srgbClr>
                  </a:outerShdw>
                </a:effectLst>
                <a:sym typeface="Wingdings" panose="05000000000000000000" pitchFamily="2" charset="2"/>
              </a:rPr>
              <a:t></a:t>
            </a:r>
            <a:r>
              <a:rPr lang="en-US" sz="3200">
                <a:solidFill>
                  <a:srgbClr val="FF0000"/>
                </a:solidFill>
              </a:rPr>
              <a:t> Chữ hoa </a:t>
            </a:r>
            <a:r>
              <a:rPr lang="en-US" sz="3200" b="1">
                <a:solidFill>
                  <a:srgbClr val="FF0000"/>
                </a:solidFill>
                <a:latin typeface="HP001 5 hàng" panose="020B0603050302020204" pitchFamily="34" charset="0"/>
              </a:rPr>
              <a:t>M </a:t>
            </a:r>
            <a:r>
              <a:rPr lang="en-US" sz="3200">
                <a:solidFill>
                  <a:srgbClr val="FF0000"/>
                </a:solidFill>
              </a:rPr>
              <a:t>rộng ……………….</a:t>
            </a:r>
          </a:p>
        </p:txBody>
      </p:sp>
      <p:sp>
        <p:nvSpPr>
          <p:cNvPr id="18" name="TextBox 17">
            <a:extLst>
              <a:ext uri="{FF2B5EF4-FFF2-40B4-BE49-F238E27FC236}">
                <a16:creationId xmlns:a16="http://schemas.microsoft.com/office/drawing/2014/main" id="{AF830576-6FFB-ADE2-BDEF-5CC290746874}"/>
              </a:ext>
            </a:extLst>
          </p:cNvPr>
          <p:cNvSpPr txBox="1"/>
          <p:nvPr/>
        </p:nvSpPr>
        <p:spPr>
          <a:xfrm>
            <a:off x="5715991" y="3461657"/>
            <a:ext cx="4761625" cy="584775"/>
          </a:xfrm>
          <a:prstGeom prst="rect">
            <a:avLst/>
          </a:prstGeom>
          <a:noFill/>
        </p:spPr>
        <p:txBody>
          <a:bodyPr wrap="none" rtlCol="0">
            <a:spAutoFit/>
          </a:bodyPr>
          <a:lstStyle/>
          <a:p>
            <a:r>
              <a:rPr lang="en-US" sz="3200">
                <a:solidFill>
                  <a:srgbClr val="FF0000"/>
                </a:solidFill>
                <a:effectLst>
                  <a:outerShdw blurRad="38100" dist="38100" dir="2700000" algn="tl">
                    <a:srgbClr val="000000">
                      <a:alpha val="43137"/>
                    </a:srgbClr>
                  </a:outerShdw>
                </a:effectLst>
                <a:sym typeface="Wingdings" panose="05000000000000000000" pitchFamily="2" charset="2"/>
              </a:rPr>
              <a:t></a:t>
            </a:r>
            <a:r>
              <a:rPr lang="en-US" sz="3200">
                <a:solidFill>
                  <a:srgbClr val="FF0000"/>
                </a:solidFill>
                <a:effectLst>
                  <a:outerShdw blurRad="38100" dist="38100" dir="2700000" algn="tl">
                    <a:srgbClr val="000000">
                      <a:alpha val="43137"/>
                    </a:srgbClr>
                  </a:outerShdw>
                </a:effectLst>
              </a:rPr>
              <a:t> </a:t>
            </a:r>
            <a:r>
              <a:rPr lang="en-US" sz="3200">
                <a:solidFill>
                  <a:srgbClr val="FF0000"/>
                </a:solidFill>
              </a:rPr>
              <a:t>Chữ hoa </a:t>
            </a:r>
            <a:r>
              <a:rPr lang="en-US" sz="3200" b="1">
                <a:solidFill>
                  <a:srgbClr val="FF0000"/>
                </a:solidFill>
                <a:latin typeface="HP001 5 hàng" panose="020B0603050302020204" pitchFamily="34" charset="0"/>
              </a:rPr>
              <a:t>M </a:t>
            </a:r>
            <a:r>
              <a:rPr lang="en-US" sz="3200">
                <a:solidFill>
                  <a:srgbClr val="FF0000"/>
                </a:solidFill>
              </a:rPr>
              <a:t>gồm ………...</a:t>
            </a:r>
          </a:p>
        </p:txBody>
      </p:sp>
      <p:grpSp>
        <p:nvGrpSpPr>
          <p:cNvPr id="20" name="Group 19">
            <a:extLst>
              <a:ext uri="{FF2B5EF4-FFF2-40B4-BE49-F238E27FC236}">
                <a16:creationId xmlns:a16="http://schemas.microsoft.com/office/drawing/2014/main" id="{AD51E289-05BF-45BF-8029-ECFF8F7B808C}"/>
              </a:ext>
            </a:extLst>
          </p:cNvPr>
          <p:cNvGrpSpPr/>
          <p:nvPr/>
        </p:nvGrpSpPr>
        <p:grpSpPr>
          <a:xfrm>
            <a:off x="5492663" y="1039906"/>
            <a:ext cx="1516467" cy="1008000"/>
            <a:chOff x="5711646" y="1007249"/>
            <a:chExt cx="1516467" cy="1008000"/>
          </a:xfrm>
        </p:grpSpPr>
        <p:sp>
          <p:nvSpPr>
            <p:cNvPr id="21" name="Rectangle: Rounded Corners 20">
              <a:extLst>
                <a:ext uri="{FF2B5EF4-FFF2-40B4-BE49-F238E27FC236}">
                  <a16:creationId xmlns:a16="http://schemas.microsoft.com/office/drawing/2014/main" id="{DEEB0A7B-6580-24AE-B556-9BD474104188}"/>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ô li</a:t>
              </a:r>
            </a:p>
          </p:txBody>
        </p:sp>
        <p:grpSp>
          <p:nvGrpSpPr>
            <p:cNvPr id="22" name="Group 21">
              <a:extLst>
                <a:ext uri="{FF2B5EF4-FFF2-40B4-BE49-F238E27FC236}">
                  <a16:creationId xmlns:a16="http://schemas.microsoft.com/office/drawing/2014/main" id="{0B685FF5-DD84-180F-B66D-8259E2480B14}"/>
                </a:ext>
              </a:extLst>
            </p:cNvPr>
            <p:cNvGrpSpPr/>
            <p:nvPr/>
          </p:nvGrpSpPr>
          <p:grpSpPr>
            <a:xfrm>
              <a:off x="5711646" y="1007249"/>
              <a:ext cx="622000" cy="1008000"/>
              <a:chOff x="5695779" y="1035593"/>
              <a:chExt cx="622000" cy="1008000"/>
            </a:xfrm>
          </p:grpSpPr>
          <p:pic>
            <p:nvPicPr>
              <p:cNvPr id="23" name="Picture 22" descr="A picture containing mollusk, wheel, gear&#10;&#10;Description automatically generated">
                <a:extLst>
                  <a:ext uri="{FF2B5EF4-FFF2-40B4-BE49-F238E27FC236}">
                    <a16:creationId xmlns:a16="http://schemas.microsoft.com/office/drawing/2014/main" id="{E47600C1-EC84-D975-21D2-FC4749CCBA6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24" name="TextBox 23">
                <a:extLst>
                  <a:ext uri="{FF2B5EF4-FFF2-40B4-BE49-F238E27FC236}">
                    <a16:creationId xmlns:a16="http://schemas.microsoft.com/office/drawing/2014/main" id="{1F735829-BAC7-C892-493B-57CF37C67CDA}"/>
                  </a:ext>
                </a:extLst>
              </p:cNvPr>
              <p:cNvSpPr txBox="1"/>
              <p:nvPr/>
            </p:nvSpPr>
            <p:spPr>
              <a:xfrm>
                <a:off x="5705937" y="1173916"/>
                <a:ext cx="611842" cy="584775"/>
              </a:xfrm>
              <a:prstGeom prst="rect">
                <a:avLst/>
              </a:prstGeom>
              <a:noFill/>
            </p:spPr>
            <p:txBody>
              <a:bodyPr wrap="square" rtlCol="0">
                <a:spAutoFit/>
              </a:bodyPr>
              <a:lstStyle/>
              <a:p>
                <a:pPr algn="ctr"/>
                <a:r>
                  <a:rPr lang="en-US" sz="3200">
                    <a:solidFill>
                      <a:schemeClr val="bg1"/>
                    </a:solidFill>
                  </a:rPr>
                  <a:t>a</a:t>
                </a:r>
              </a:p>
            </p:txBody>
          </p:sp>
        </p:grpSp>
      </p:grpSp>
      <p:grpSp>
        <p:nvGrpSpPr>
          <p:cNvPr id="25" name="Group 24">
            <a:extLst>
              <a:ext uri="{FF2B5EF4-FFF2-40B4-BE49-F238E27FC236}">
                <a16:creationId xmlns:a16="http://schemas.microsoft.com/office/drawing/2014/main" id="{DA2AB915-EEA2-0CA8-F983-9BE21143885A}"/>
              </a:ext>
            </a:extLst>
          </p:cNvPr>
          <p:cNvGrpSpPr/>
          <p:nvPr/>
        </p:nvGrpSpPr>
        <p:grpSpPr>
          <a:xfrm>
            <a:off x="7382259" y="1039906"/>
            <a:ext cx="2314733" cy="1008000"/>
            <a:chOff x="7721896" y="1007249"/>
            <a:chExt cx="2314733" cy="1008000"/>
          </a:xfrm>
        </p:grpSpPr>
        <p:sp>
          <p:nvSpPr>
            <p:cNvPr id="26" name="Rectangle: Rounded Corners 25">
              <a:extLst>
                <a:ext uri="{FF2B5EF4-FFF2-40B4-BE49-F238E27FC236}">
                  <a16:creationId xmlns:a16="http://schemas.microsoft.com/office/drawing/2014/main" id="{756BE473-BCA6-51C4-3724-092C218C493A}"/>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ô li rưỡi</a:t>
              </a:r>
            </a:p>
          </p:txBody>
        </p:sp>
        <p:grpSp>
          <p:nvGrpSpPr>
            <p:cNvPr id="27" name="Group 26">
              <a:extLst>
                <a:ext uri="{FF2B5EF4-FFF2-40B4-BE49-F238E27FC236}">
                  <a16:creationId xmlns:a16="http://schemas.microsoft.com/office/drawing/2014/main" id="{5076FBCD-2AE0-A6CF-6363-93118B95E790}"/>
                </a:ext>
              </a:extLst>
            </p:cNvPr>
            <p:cNvGrpSpPr/>
            <p:nvPr/>
          </p:nvGrpSpPr>
          <p:grpSpPr>
            <a:xfrm>
              <a:off x="7721896" y="1007249"/>
              <a:ext cx="616187" cy="1008000"/>
              <a:chOff x="6962425" y="1142647"/>
              <a:chExt cx="616187" cy="1008000"/>
            </a:xfrm>
          </p:grpSpPr>
          <p:pic>
            <p:nvPicPr>
              <p:cNvPr id="29" name="Picture 28" descr="A picture containing mollusk, wheel, gear&#10;&#10;Description automatically generated">
                <a:extLst>
                  <a:ext uri="{FF2B5EF4-FFF2-40B4-BE49-F238E27FC236}">
                    <a16:creationId xmlns:a16="http://schemas.microsoft.com/office/drawing/2014/main" id="{D77EAC99-0AC6-B36B-C022-B3D91B3C118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30" name="TextBox 29">
                <a:extLst>
                  <a:ext uri="{FF2B5EF4-FFF2-40B4-BE49-F238E27FC236}">
                    <a16:creationId xmlns:a16="http://schemas.microsoft.com/office/drawing/2014/main" id="{488AF4A6-A7DA-47F6-F2E4-84B3B1C76232}"/>
                  </a:ext>
                </a:extLst>
              </p:cNvPr>
              <p:cNvSpPr txBox="1"/>
              <p:nvPr/>
            </p:nvSpPr>
            <p:spPr>
              <a:xfrm>
                <a:off x="6966770" y="1326316"/>
                <a:ext cx="611842" cy="584775"/>
              </a:xfrm>
              <a:prstGeom prst="rect">
                <a:avLst/>
              </a:prstGeom>
              <a:noFill/>
            </p:spPr>
            <p:txBody>
              <a:bodyPr wrap="square" rtlCol="0">
                <a:spAutoFit/>
              </a:bodyPr>
              <a:lstStyle/>
              <a:p>
                <a:pPr algn="ctr"/>
                <a:r>
                  <a:rPr lang="en-US" sz="3200">
                    <a:solidFill>
                      <a:schemeClr val="bg1"/>
                    </a:solidFill>
                  </a:rPr>
                  <a:t>b</a:t>
                </a:r>
              </a:p>
            </p:txBody>
          </p:sp>
        </p:grpSp>
      </p:grpSp>
      <p:grpSp>
        <p:nvGrpSpPr>
          <p:cNvPr id="31" name="Group 30">
            <a:extLst>
              <a:ext uri="{FF2B5EF4-FFF2-40B4-BE49-F238E27FC236}">
                <a16:creationId xmlns:a16="http://schemas.microsoft.com/office/drawing/2014/main" id="{26605BC6-A396-5A94-68A6-DC4CC481D4E8}"/>
              </a:ext>
            </a:extLst>
          </p:cNvPr>
          <p:cNvGrpSpPr/>
          <p:nvPr/>
        </p:nvGrpSpPr>
        <p:grpSpPr>
          <a:xfrm>
            <a:off x="10095462" y="1039906"/>
            <a:ext cx="1538866" cy="1008000"/>
            <a:chOff x="10348334" y="960451"/>
            <a:chExt cx="1538866" cy="1008000"/>
          </a:xfrm>
        </p:grpSpPr>
        <p:sp>
          <p:nvSpPr>
            <p:cNvPr id="32" name="Rectangle: Rounded Corners 31">
              <a:extLst>
                <a:ext uri="{FF2B5EF4-FFF2-40B4-BE49-F238E27FC236}">
                  <a16:creationId xmlns:a16="http://schemas.microsoft.com/office/drawing/2014/main" id="{24B033F3-5F9A-8DF8-BCC2-C5EEA3AECE45}"/>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3 ô li</a:t>
              </a:r>
            </a:p>
          </p:txBody>
        </p:sp>
        <p:grpSp>
          <p:nvGrpSpPr>
            <p:cNvPr id="33" name="Group 32">
              <a:extLst>
                <a:ext uri="{FF2B5EF4-FFF2-40B4-BE49-F238E27FC236}">
                  <a16:creationId xmlns:a16="http://schemas.microsoft.com/office/drawing/2014/main" id="{39660D48-0C82-9015-002D-12EA68D21A57}"/>
                </a:ext>
              </a:extLst>
            </p:cNvPr>
            <p:cNvGrpSpPr/>
            <p:nvPr/>
          </p:nvGrpSpPr>
          <p:grpSpPr>
            <a:xfrm>
              <a:off x="10348334" y="960451"/>
              <a:ext cx="626344" cy="1008000"/>
              <a:chOff x="8820700" y="940197"/>
              <a:chExt cx="626344" cy="1008000"/>
            </a:xfrm>
          </p:grpSpPr>
          <p:pic>
            <p:nvPicPr>
              <p:cNvPr id="34" name="Picture 33" descr="A picture containing mollusk, wheel, gear&#10;&#10;Description automatically generated">
                <a:extLst>
                  <a:ext uri="{FF2B5EF4-FFF2-40B4-BE49-F238E27FC236}">
                    <a16:creationId xmlns:a16="http://schemas.microsoft.com/office/drawing/2014/main" id="{61A1D84B-12EB-39CD-6FBC-F02D713A00B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37" name="TextBox 36">
                <a:extLst>
                  <a:ext uri="{FF2B5EF4-FFF2-40B4-BE49-F238E27FC236}">
                    <a16:creationId xmlns:a16="http://schemas.microsoft.com/office/drawing/2014/main" id="{FBD82ABD-46BD-35C6-B720-D8B8D4ED2822}"/>
                  </a:ext>
                </a:extLst>
              </p:cNvPr>
              <p:cNvSpPr txBox="1"/>
              <p:nvPr/>
            </p:nvSpPr>
            <p:spPr>
              <a:xfrm>
                <a:off x="8825045" y="1082094"/>
                <a:ext cx="621999" cy="584775"/>
              </a:xfrm>
              <a:prstGeom prst="rect">
                <a:avLst/>
              </a:prstGeom>
              <a:noFill/>
            </p:spPr>
            <p:txBody>
              <a:bodyPr wrap="square" rtlCol="0">
                <a:spAutoFit/>
              </a:bodyPr>
              <a:lstStyle/>
              <a:p>
                <a:pPr algn="ctr"/>
                <a:r>
                  <a:rPr lang="en-US" sz="3200">
                    <a:solidFill>
                      <a:schemeClr val="bg1"/>
                    </a:solidFill>
                  </a:rPr>
                  <a:t>c</a:t>
                </a:r>
              </a:p>
            </p:txBody>
          </p:sp>
        </p:grpSp>
      </p:grpSp>
      <p:grpSp>
        <p:nvGrpSpPr>
          <p:cNvPr id="38" name="Group 37">
            <a:extLst>
              <a:ext uri="{FF2B5EF4-FFF2-40B4-BE49-F238E27FC236}">
                <a16:creationId xmlns:a16="http://schemas.microsoft.com/office/drawing/2014/main" id="{3C36E266-606D-01D3-0BC2-6B91CDD467A7}"/>
              </a:ext>
            </a:extLst>
          </p:cNvPr>
          <p:cNvGrpSpPr/>
          <p:nvPr/>
        </p:nvGrpSpPr>
        <p:grpSpPr>
          <a:xfrm>
            <a:off x="5492663" y="2489096"/>
            <a:ext cx="1516467" cy="1008000"/>
            <a:chOff x="5711646" y="1007249"/>
            <a:chExt cx="1516467" cy="1008000"/>
          </a:xfrm>
        </p:grpSpPr>
        <p:sp>
          <p:nvSpPr>
            <p:cNvPr id="39" name="Rectangle: Rounded Corners 38">
              <a:extLst>
                <a:ext uri="{FF2B5EF4-FFF2-40B4-BE49-F238E27FC236}">
                  <a16:creationId xmlns:a16="http://schemas.microsoft.com/office/drawing/2014/main" id="{D7B3A77B-346B-5714-0FE2-7D80068789C2}"/>
                </a:ext>
              </a:extLst>
            </p:cNvPr>
            <p:cNvSpPr/>
            <p:nvPr/>
          </p:nvSpPr>
          <p:spPr>
            <a:xfrm>
              <a:off x="6033914" y="1247424"/>
              <a:ext cx="1194199" cy="527650"/>
            </a:xfrm>
            <a:custGeom>
              <a:avLst/>
              <a:gdLst>
                <a:gd name="connsiteX0" fmla="*/ 0 w 1194199"/>
                <a:gd name="connsiteY0" fmla="*/ 87943 h 527650"/>
                <a:gd name="connsiteX1" fmla="*/ 87943 w 1194199"/>
                <a:gd name="connsiteY1" fmla="*/ 0 h 527650"/>
                <a:gd name="connsiteX2" fmla="*/ 1106256 w 1194199"/>
                <a:gd name="connsiteY2" fmla="*/ 0 h 527650"/>
                <a:gd name="connsiteX3" fmla="*/ 1194199 w 1194199"/>
                <a:gd name="connsiteY3" fmla="*/ 87943 h 527650"/>
                <a:gd name="connsiteX4" fmla="*/ 1194199 w 1194199"/>
                <a:gd name="connsiteY4" fmla="*/ 439707 h 527650"/>
                <a:gd name="connsiteX5" fmla="*/ 1106256 w 1194199"/>
                <a:gd name="connsiteY5" fmla="*/ 527650 h 527650"/>
                <a:gd name="connsiteX6" fmla="*/ 87943 w 1194199"/>
                <a:gd name="connsiteY6" fmla="*/ 527650 h 527650"/>
                <a:gd name="connsiteX7" fmla="*/ 0 w 1194199"/>
                <a:gd name="connsiteY7" fmla="*/ 439707 h 527650"/>
                <a:gd name="connsiteX8" fmla="*/ 0 w 1194199"/>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199" h="527650" fill="none" extrusionOk="0">
                  <a:moveTo>
                    <a:pt x="0" y="87943"/>
                  </a:moveTo>
                  <a:cubicBezTo>
                    <a:pt x="-78" y="38725"/>
                    <a:pt x="38137" y="52"/>
                    <a:pt x="87943" y="0"/>
                  </a:cubicBezTo>
                  <a:cubicBezTo>
                    <a:pt x="448578" y="11603"/>
                    <a:pt x="750771" y="73462"/>
                    <a:pt x="1106256" y="0"/>
                  </a:cubicBezTo>
                  <a:cubicBezTo>
                    <a:pt x="1154109" y="562"/>
                    <a:pt x="1187948" y="40513"/>
                    <a:pt x="1194199" y="87943"/>
                  </a:cubicBezTo>
                  <a:cubicBezTo>
                    <a:pt x="1184879" y="136459"/>
                    <a:pt x="1192817" y="330515"/>
                    <a:pt x="1194199" y="439707"/>
                  </a:cubicBezTo>
                  <a:cubicBezTo>
                    <a:pt x="1198574" y="479917"/>
                    <a:pt x="1160481" y="529664"/>
                    <a:pt x="1106256" y="527650"/>
                  </a:cubicBezTo>
                  <a:cubicBezTo>
                    <a:pt x="603482" y="517345"/>
                    <a:pt x="338151" y="544908"/>
                    <a:pt x="87943" y="527650"/>
                  </a:cubicBezTo>
                  <a:cubicBezTo>
                    <a:pt x="37129" y="535613"/>
                    <a:pt x="796" y="485408"/>
                    <a:pt x="0" y="439707"/>
                  </a:cubicBezTo>
                  <a:cubicBezTo>
                    <a:pt x="-23723" y="266912"/>
                    <a:pt x="-6064" y="140582"/>
                    <a:pt x="0" y="87943"/>
                  </a:cubicBezTo>
                  <a:close/>
                </a:path>
                <a:path w="1194199" h="527650" stroke="0" extrusionOk="0">
                  <a:moveTo>
                    <a:pt x="0" y="87943"/>
                  </a:moveTo>
                  <a:cubicBezTo>
                    <a:pt x="-5191" y="42488"/>
                    <a:pt x="40090" y="-5207"/>
                    <a:pt x="87943" y="0"/>
                  </a:cubicBezTo>
                  <a:cubicBezTo>
                    <a:pt x="373448" y="-17889"/>
                    <a:pt x="786878" y="-16752"/>
                    <a:pt x="1106256" y="0"/>
                  </a:cubicBezTo>
                  <a:cubicBezTo>
                    <a:pt x="1159102" y="-1621"/>
                    <a:pt x="1187354" y="41292"/>
                    <a:pt x="1194199" y="87943"/>
                  </a:cubicBezTo>
                  <a:cubicBezTo>
                    <a:pt x="1215604" y="155729"/>
                    <a:pt x="1163891" y="347251"/>
                    <a:pt x="1194199" y="439707"/>
                  </a:cubicBezTo>
                  <a:cubicBezTo>
                    <a:pt x="1187732" y="491433"/>
                    <a:pt x="1153929" y="528035"/>
                    <a:pt x="1106256" y="527650"/>
                  </a:cubicBezTo>
                  <a:cubicBezTo>
                    <a:pt x="989586" y="509566"/>
                    <a:pt x="268745" y="500534"/>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ô li</a:t>
              </a:r>
            </a:p>
          </p:txBody>
        </p:sp>
        <p:grpSp>
          <p:nvGrpSpPr>
            <p:cNvPr id="40" name="Group 39">
              <a:extLst>
                <a:ext uri="{FF2B5EF4-FFF2-40B4-BE49-F238E27FC236}">
                  <a16:creationId xmlns:a16="http://schemas.microsoft.com/office/drawing/2014/main" id="{0F955FCF-7662-C3D7-93EA-C5E6DED52907}"/>
                </a:ext>
              </a:extLst>
            </p:cNvPr>
            <p:cNvGrpSpPr/>
            <p:nvPr/>
          </p:nvGrpSpPr>
          <p:grpSpPr>
            <a:xfrm>
              <a:off x="5711646" y="1007249"/>
              <a:ext cx="622000" cy="1008000"/>
              <a:chOff x="5695779" y="1035593"/>
              <a:chExt cx="622000" cy="1008000"/>
            </a:xfrm>
          </p:grpSpPr>
          <p:pic>
            <p:nvPicPr>
              <p:cNvPr id="41" name="Picture 40" descr="A picture containing mollusk, wheel, gear&#10;&#10;Description automatically generated">
                <a:extLst>
                  <a:ext uri="{FF2B5EF4-FFF2-40B4-BE49-F238E27FC236}">
                    <a16:creationId xmlns:a16="http://schemas.microsoft.com/office/drawing/2014/main" id="{6407B119-25D4-EA3E-2554-56112833B14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42" name="TextBox 41">
                <a:extLst>
                  <a:ext uri="{FF2B5EF4-FFF2-40B4-BE49-F238E27FC236}">
                    <a16:creationId xmlns:a16="http://schemas.microsoft.com/office/drawing/2014/main" id="{725A3992-6C42-3120-3943-EECCDA6F6682}"/>
                  </a:ext>
                </a:extLst>
              </p:cNvPr>
              <p:cNvSpPr txBox="1"/>
              <p:nvPr/>
            </p:nvSpPr>
            <p:spPr>
              <a:xfrm>
                <a:off x="5705937" y="1173916"/>
                <a:ext cx="611842" cy="584775"/>
              </a:xfrm>
              <a:prstGeom prst="rect">
                <a:avLst/>
              </a:prstGeom>
              <a:noFill/>
            </p:spPr>
            <p:txBody>
              <a:bodyPr wrap="square" rtlCol="0">
                <a:spAutoFit/>
              </a:bodyPr>
              <a:lstStyle/>
              <a:p>
                <a:pPr algn="ctr"/>
                <a:r>
                  <a:rPr lang="en-US" sz="3200">
                    <a:solidFill>
                      <a:schemeClr val="bg1"/>
                    </a:solidFill>
                  </a:rPr>
                  <a:t>a</a:t>
                </a:r>
              </a:p>
            </p:txBody>
          </p:sp>
        </p:grpSp>
      </p:grpSp>
      <p:grpSp>
        <p:nvGrpSpPr>
          <p:cNvPr id="43" name="Group 42">
            <a:extLst>
              <a:ext uri="{FF2B5EF4-FFF2-40B4-BE49-F238E27FC236}">
                <a16:creationId xmlns:a16="http://schemas.microsoft.com/office/drawing/2014/main" id="{C0E5A526-25C7-283E-8266-A5E9635B1A4A}"/>
              </a:ext>
            </a:extLst>
          </p:cNvPr>
          <p:cNvGrpSpPr/>
          <p:nvPr/>
        </p:nvGrpSpPr>
        <p:grpSpPr>
          <a:xfrm>
            <a:off x="7382259" y="2489096"/>
            <a:ext cx="2314733" cy="1008000"/>
            <a:chOff x="7721896" y="1007249"/>
            <a:chExt cx="2314733" cy="1008000"/>
          </a:xfrm>
        </p:grpSpPr>
        <p:sp>
          <p:nvSpPr>
            <p:cNvPr id="44" name="Rectangle: Rounded Corners 43">
              <a:extLst>
                <a:ext uri="{FF2B5EF4-FFF2-40B4-BE49-F238E27FC236}">
                  <a16:creationId xmlns:a16="http://schemas.microsoft.com/office/drawing/2014/main" id="{7A1D8276-55FA-3B6D-01A3-E679CCE13959}"/>
                </a:ext>
              </a:extLst>
            </p:cNvPr>
            <p:cNvSpPr/>
            <p:nvPr/>
          </p:nvSpPr>
          <p:spPr>
            <a:xfrm>
              <a:off x="8027817" y="1247424"/>
              <a:ext cx="2008812" cy="527650"/>
            </a:xfrm>
            <a:custGeom>
              <a:avLst/>
              <a:gdLst>
                <a:gd name="connsiteX0" fmla="*/ 0 w 2008812"/>
                <a:gd name="connsiteY0" fmla="*/ 87943 h 527650"/>
                <a:gd name="connsiteX1" fmla="*/ 87943 w 2008812"/>
                <a:gd name="connsiteY1" fmla="*/ 0 h 527650"/>
                <a:gd name="connsiteX2" fmla="*/ 1920869 w 2008812"/>
                <a:gd name="connsiteY2" fmla="*/ 0 h 527650"/>
                <a:gd name="connsiteX3" fmla="*/ 2008812 w 2008812"/>
                <a:gd name="connsiteY3" fmla="*/ 87943 h 527650"/>
                <a:gd name="connsiteX4" fmla="*/ 2008812 w 2008812"/>
                <a:gd name="connsiteY4" fmla="*/ 439707 h 527650"/>
                <a:gd name="connsiteX5" fmla="*/ 1920869 w 2008812"/>
                <a:gd name="connsiteY5" fmla="*/ 527650 h 527650"/>
                <a:gd name="connsiteX6" fmla="*/ 87943 w 2008812"/>
                <a:gd name="connsiteY6" fmla="*/ 527650 h 527650"/>
                <a:gd name="connsiteX7" fmla="*/ 0 w 2008812"/>
                <a:gd name="connsiteY7" fmla="*/ 439707 h 527650"/>
                <a:gd name="connsiteX8" fmla="*/ 0 w 200881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812" h="527650" fill="none" extrusionOk="0">
                  <a:moveTo>
                    <a:pt x="0" y="87943"/>
                  </a:moveTo>
                  <a:cubicBezTo>
                    <a:pt x="-78" y="38725"/>
                    <a:pt x="38137" y="52"/>
                    <a:pt x="87943" y="0"/>
                  </a:cubicBezTo>
                  <a:cubicBezTo>
                    <a:pt x="851470" y="45169"/>
                    <a:pt x="1018992" y="151873"/>
                    <a:pt x="1920869" y="0"/>
                  </a:cubicBezTo>
                  <a:cubicBezTo>
                    <a:pt x="1968722" y="562"/>
                    <a:pt x="2002561" y="40513"/>
                    <a:pt x="2008812" y="87943"/>
                  </a:cubicBezTo>
                  <a:cubicBezTo>
                    <a:pt x="1999492" y="136459"/>
                    <a:pt x="2007430" y="330515"/>
                    <a:pt x="2008812" y="439707"/>
                  </a:cubicBezTo>
                  <a:cubicBezTo>
                    <a:pt x="2013187" y="479917"/>
                    <a:pt x="1975094" y="529664"/>
                    <a:pt x="1920869" y="527650"/>
                  </a:cubicBezTo>
                  <a:cubicBezTo>
                    <a:pt x="1104721" y="541887"/>
                    <a:pt x="969255" y="391583"/>
                    <a:pt x="87943" y="527650"/>
                  </a:cubicBezTo>
                  <a:cubicBezTo>
                    <a:pt x="37129" y="535613"/>
                    <a:pt x="796" y="485408"/>
                    <a:pt x="0" y="439707"/>
                  </a:cubicBezTo>
                  <a:cubicBezTo>
                    <a:pt x="-23723" y="266912"/>
                    <a:pt x="-6064" y="140582"/>
                    <a:pt x="0" y="87943"/>
                  </a:cubicBezTo>
                  <a:close/>
                </a:path>
                <a:path w="2008812" h="527650" stroke="0" extrusionOk="0">
                  <a:moveTo>
                    <a:pt x="0" y="87943"/>
                  </a:moveTo>
                  <a:cubicBezTo>
                    <a:pt x="-5191" y="42488"/>
                    <a:pt x="40090" y="-5207"/>
                    <a:pt x="87943" y="0"/>
                  </a:cubicBezTo>
                  <a:cubicBezTo>
                    <a:pt x="387849" y="-96543"/>
                    <a:pt x="1162426" y="148274"/>
                    <a:pt x="1920869" y="0"/>
                  </a:cubicBezTo>
                  <a:cubicBezTo>
                    <a:pt x="1973715" y="-1621"/>
                    <a:pt x="2001967" y="41292"/>
                    <a:pt x="2008812" y="87943"/>
                  </a:cubicBezTo>
                  <a:cubicBezTo>
                    <a:pt x="2030217" y="155729"/>
                    <a:pt x="1978504" y="347251"/>
                    <a:pt x="2008812" y="439707"/>
                  </a:cubicBezTo>
                  <a:cubicBezTo>
                    <a:pt x="2002345" y="491433"/>
                    <a:pt x="1968542" y="528035"/>
                    <a:pt x="1920869" y="527650"/>
                  </a:cubicBezTo>
                  <a:cubicBezTo>
                    <a:pt x="1637947" y="567330"/>
                    <a:pt x="521680" y="583385"/>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gần 3 ô li</a:t>
              </a:r>
            </a:p>
          </p:txBody>
        </p:sp>
        <p:grpSp>
          <p:nvGrpSpPr>
            <p:cNvPr id="45" name="Group 44">
              <a:extLst>
                <a:ext uri="{FF2B5EF4-FFF2-40B4-BE49-F238E27FC236}">
                  <a16:creationId xmlns:a16="http://schemas.microsoft.com/office/drawing/2014/main" id="{DA33AD44-246F-681C-746E-F94BDB7E1D38}"/>
                </a:ext>
              </a:extLst>
            </p:cNvPr>
            <p:cNvGrpSpPr/>
            <p:nvPr/>
          </p:nvGrpSpPr>
          <p:grpSpPr>
            <a:xfrm>
              <a:off x="7721896" y="1007249"/>
              <a:ext cx="616187" cy="1008000"/>
              <a:chOff x="6962425" y="1142647"/>
              <a:chExt cx="616187" cy="1008000"/>
            </a:xfrm>
          </p:grpSpPr>
          <p:pic>
            <p:nvPicPr>
              <p:cNvPr id="46" name="Picture 45" descr="A picture containing mollusk, wheel, gear&#10;&#10;Description automatically generated">
                <a:extLst>
                  <a:ext uri="{FF2B5EF4-FFF2-40B4-BE49-F238E27FC236}">
                    <a16:creationId xmlns:a16="http://schemas.microsoft.com/office/drawing/2014/main" id="{AEB450A7-710E-DF89-20B1-C7C982BCFC2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47" name="TextBox 46">
                <a:extLst>
                  <a:ext uri="{FF2B5EF4-FFF2-40B4-BE49-F238E27FC236}">
                    <a16:creationId xmlns:a16="http://schemas.microsoft.com/office/drawing/2014/main" id="{4E346B00-9D2F-B892-C54D-D6EF772735AE}"/>
                  </a:ext>
                </a:extLst>
              </p:cNvPr>
              <p:cNvSpPr txBox="1"/>
              <p:nvPr/>
            </p:nvSpPr>
            <p:spPr>
              <a:xfrm>
                <a:off x="6966770" y="1326316"/>
                <a:ext cx="611842" cy="584775"/>
              </a:xfrm>
              <a:prstGeom prst="rect">
                <a:avLst/>
              </a:prstGeom>
              <a:noFill/>
            </p:spPr>
            <p:txBody>
              <a:bodyPr wrap="square" rtlCol="0">
                <a:spAutoFit/>
              </a:bodyPr>
              <a:lstStyle/>
              <a:p>
                <a:pPr algn="ctr"/>
                <a:r>
                  <a:rPr lang="en-US" sz="3200">
                    <a:solidFill>
                      <a:schemeClr val="bg1"/>
                    </a:solidFill>
                  </a:rPr>
                  <a:t>b</a:t>
                </a:r>
              </a:p>
            </p:txBody>
          </p:sp>
        </p:grpSp>
      </p:grpSp>
      <p:grpSp>
        <p:nvGrpSpPr>
          <p:cNvPr id="48" name="Group 47">
            <a:extLst>
              <a:ext uri="{FF2B5EF4-FFF2-40B4-BE49-F238E27FC236}">
                <a16:creationId xmlns:a16="http://schemas.microsoft.com/office/drawing/2014/main" id="{C8DD834D-60B6-984D-95F0-5EEBAE8663A4}"/>
              </a:ext>
            </a:extLst>
          </p:cNvPr>
          <p:cNvGrpSpPr/>
          <p:nvPr/>
        </p:nvGrpSpPr>
        <p:grpSpPr>
          <a:xfrm>
            <a:off x="10095462" y="2489096"/>
            <a:ext cx="1538866" cy="1008000"/>
            <a:chOff x="10348334" y="960451"/>
            <a:chExt cx="1538866" cy="1008000"/>
          </a:xfrm>
        </p:grpSpPr>
        <p:sp>
          <p:nvSpPr>
            <p:cNvPr id="49" name="Rectangle: Rounded Corners 48">
              <a:extLst>
                <a:ext uri="{FF2B5EF4-FFF2-40B4-BE49-F238E27FC236}">
                  <a16:creationId xmlns:a16="http://schemas.microsoft.com/office/drawing/2014/main" id="{13DA140A-AD5C-FE82-DE79-21199C54D25D}"/>
                </a:ext>
              </a:extLst>
            </p:cNvPr>
            <p:cNvSpPr/>
            <p:nvPr/>
          </p:nvSpPr>
          <p:spPr>
            <a:xfrm>
              <a:off x="10659335" y="1196629"/>
              <a:ext cx="1227865" cy="527650"/>
            </a:xfrm>
            <a:custGeom>
              <a:avLst/>
              <a:gdLst>
                <a:gd name="connsiteX0" fmla="*/ 0 w 1227865"/>
                <a:gd name="connsiteY0" fmla="*/ 87943 h 527650"/>
                <a:gd name="connsiteX1" fmla="*/ 87943 w 1227865"/>
                <a:gd name="connsiteY1" fmla="*/ 0 h 527650"/>
                <a:gd name="connsiteX2" fmla="*/ 1139922 w 1227865"/>
                <a:gd name="connsiteY2" fmla="*/ 0 h 527650"/>
                <a:gd name="connsiteX3" fmla="*/ 1227865 w 1227865"/>
                <a:gd name="connsiteY3" fmla="*/ 87943 h 527650"/>
                <a:gd name="connsiteX4" fmla="*/ 1227865 w 1227865"/>
                <a:gd name="connsiteY4" fmla="*/ 439707 h 527650"/>
                <a:gd name="connsiteX5" fmla="*/ 1139922 w 1227865"/>
                <a:gd name="connsiteY5" fmla="*/ 527650 h 527650"/>
                <a:gd name="connsiteX6" fmla="*/ 87943 w 1227865"/>
                <a:gd name="connsiteY6" fmla="*/ 527650 h 527650"/>
                <a:gd name="connsiteX7" fmla="*/ 0 w 1227865"/>
                <a:gd name="connsiteY7" fmla="*/ 439707 h 527650"/>
                <a:gd name="connsiteX8" fmla="*/ 0 w 122786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65" h="527650" fill="none" extrusionOk="0">
                  <a:moveTo>
                    <a:pt x="0" y="87943"/>
                  </a:moveTo>
                  <a:cubicBezTo>
                    <a:pt x="-78" y="38725"/>
                    <a:pt x="38137" y="52"/>
                    <a:pt x="87943" y="0"/>
                  </a:cubicBezTo>
                  <a:cubicBezTo>
                    <a:pt x="203812" y="31354"/>
                    <a:pt x="707553" y="83071"/>
                    <a:pt x="1139922" y="0"/>
                  </a:cubicBezTo>
                  <a:cubicBezTo>
                    <a:pt x="1187775" y="562"/>
                    <a:pt x="1221614" y="40513"/>
                    <a:pt x="1227865" y="87943"/>
                  </a:cubicBezTo>
                  <a:cubicBezTo>
                    <a:pt x="1218545" y="136459"/>
                    <a:pt x="1226483" y="330515"/>
                    <a:pt x="1227865" y="439707"/>
                  </a:cubicBezTo>
                  <a:cubicBezTo>
                    <a:pt x="1232240" y="479917"/>
                    <a:pt x="1194147" y="529664"/>
                    <a:pt x="1139922" y="527650"/>
                  </a:cubicBezTo>
                  <a:cubicBezTo>
                    <a:pt x="695811" y="585726"/>
                    <a:pt x="468512" y="471881"/>
                    <a:pt x="87943" y="527650"/>
                  </a:cubicBezTo>
                  <a:cubicBezTo>
                    <a:pt x="37129" y="535613"/>
                    <a:pt x="796" y="485408"/>
                    <a:pt x="0" y="439707"/>
                  </a:cubicBezTo>
                  <a:cubicBezTo>
                    <a:pt x="-23723" y="266912"/>
                    <a:pt x="-6064" y="140582"/>
                    <a:pt x="0" y="87943"/>
                  </a:cubicBezTo>
                  <a:close/>
                </a:path>
                <a:path w="1227865" h="527650" stroke="0" extrusionOk="0">
                  <a:moveTo>
                    <a:pt x="0" y="87943"/>
                  </a:moveTo>
                  <a:cubicBezTo>
                    <a:pt x="-5191" y="42488"/>
                    <a:pt x="40090" y="-5207"/>
                    <a:pt x="87943" y="0"/>
                  </a:cubicBezTo>
                  <a:cubicBezTo>
                    <a:pt x="526595" y="40022"/>
                    <a:pt x="939212" y="-87285"/>
                    <a:pt x="1139922" y="0"/>
                  </a:cubicBezTo>
                  <a:cubicBezTo>
                    <a:pt x="1192768" y="-1621"/>
                    <a:pt x="1221020" y="41292"/>
                    <a:pt x="1227865" y="87943"/>
                  </a:cubicBezTo>
                  <a:cubicBezTo>
                    <a:pt x="1249270" y="155729"/>
                    <a:pt x="1197557" y="347251"/>
                    <a:pt x="1227865" y="439707"/>
                  </a:cubicBezTo>
                  <a:cubicBezTo>
                    <a:pt x="1221398" y="491433"/>
                    <a:pt x="1187595" y="528035"/>
                    <a:pt x="1139922" y="527650"/>
                  </a:cubicBezTo>
                  <a:cubicBezTo>
                    <a:pt x="666813" y="525200"/>
                    <a:pt x="489459" y="519171"/>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3 ô li</a:t>
              </a:r>
            </a:p>
          </p:txBody>
        </p:sp>
        <p:grpSp>
          <p:nvGrpSpPr>
            <p:cNvPr id="50" name="Group 49">
              <a:extLst>
                <a:ext uri="{FF2B5EF4-FFF2-40B4-BE49-F238E27FC236}">
                  <a16:creationId xmlns:a16="http://schemas.microsoft.com/office/drawing/2014/main" id="{06698B6D-DDA7-137E-34C1-D6769E8BA3C5}"/>
                </a:ext>
              </a:extLst>
            </p:cNvPr>
            <p:cNvGrpSpPr/>
            <p:nvPr/>
          </p:nvGrpSpPr>
          <p:grpSpPr>
            <a:xfrm>
              <a:off x="10348334" y="960451"/>
              <a:ext cx="626344" cy="1008000"/>
              <a:chOff x="8820700" y="940197"/>
              <a:chExt cx="626344" cy="1008000"/>
            </a:xfrm>
          </p:grpSpPr>
          <p:pic>
            <p:nvPicPr>
              <p:cNvPr id="51" name="Picture 50" descr="A picture containing mollusk, wheel, gear&#10;&#10;Description automatically generated">
                <a:extLst>
                  <a:ext uri="{FF2B5EF4-FFF2-40B4-BE49-F238E27FC236}">
                    <a16:creationId xmlns:a16="http://schemas.microsoft.com/office/drawing/2014/main" id="{D1AD756D-0A73-73B7-6D8A-6F783AF4E573}"/>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52" name="TextBox 51">
                <a:extLst>
                  <a:ext uri="{FF2B5EF4-FFF2-40B4-BE49-F238E27FC236}">
                    <a16:creationId xmlns:a16="http://schemas.microsoft.com/office/drawing/2014/main" id="{71FD2B72-733D-40BB-E0B1-8710CF08C228}"/>
                  </a:ext>
                </a:extLst>
              </p:cNvPr>
              <p:cNvSpPr txBox="1"/>
              <p:nvPr/>
            </p:nvSpPr>
            <p:spPr>
              <a:xfrm>
                <a:off x="8825045" y="1082094"/>
                <a:ext cx="621999" cy="584775"/>
              </a:xfrm>
              <a:prstGeom prst="rect">
                <a:avLst/>
              </a:prstGeom>
              <a:noFill/>
            </p:spPr>
            <p:txBody>
              <a:bodyPr wrap="square" rtlCol="0">
                <a:spAutoFit/>
              </a:bodyPr>
              <a:lstStyle/>
              <a:p>
                <a:pPr algn="ctr"/>
                <a:r>
                  <a:rPr lang="en-US" sz="3200">
                    <a:solidFill>
                      <a:schemeClr val="bg1"/>
                    </a:solidFill>
                  </a:rPr>
                  <a:t>c</a:t>
                </a:r>
              </a:p>
            </p:txBody>
          </p:sp>
        </p:grpSp>
      </p:grpSp>
      <p:grpSp>
        <p:nvGrpSpPr>
          <p:cNvPr id="53" name="Group 52">
            <a:extLst>
              <a:ext uri="{FF2B5EF4-FFF2-40B4-BE49-F238E27FC236}">
                <a16:creationId xmlns:a16="http://schemas.microsoft.com/office/drawing/2014/main" id="{C8AF443C-3AB6-8456-F129-F698879B63E8}"/>
              </a:ext>
            </a:extLst>
          </p:cNvPr>
          <p:cNvGrpSpPr/>
          <p:nvPr/>
        </p:nvGrpSpPr>
        <p:grpSpPr>
          <a:xfrm>
            <a:off x="5492663" y="3947471"/>
            <a:ext cx="1634694" cy="1008000"/>
            <a:chOff x="5711646" y="1007249"/>
            <a:chExt cx="1634694" cy="1008000"/>
          </a:xfrm>
        </p:grpSpPr>
        <p:sp>
          <p:nvSpPr>
            <p:cNvPr id="54" name="Rectangle: Rounded Corners 53">
              <a:extLst>
                <a:ext uri="{FF2B5EF4-FFF2-40B4-BE49-F238E27FC236}">
                  <a16:creationId xmlns:a16="http://schemas.microsoft.com/office/drawing/2014/main" id="{9E53C245-9E28-2C90-7BD6-9DB8498F9D26}"/>
                </a:ext>
              </a:extLst>
            </p:cNvPr>
            <p:cNvSpPr/>
            <p:nvPr/>
          </p:nvSpPr>
          <p:spPr>
            <a:xfrm>
              <a:off x="6033914" y="1247424"/>
              <a:ext cx="1312426" cy="527650"/>
            </a:xfrm>
            <a:custGeom>
              <a:avLst/>
              <a:gdLst>
                <a:gd name="connsiteX0" fmla="*/ 0 w 1312426"/>
                <a:gd name="connsiteY0" fmla="*/ 87943 h 527650"/>
                <a:gd name="connsiteX1" fmla="*/ 87943 w 1312426"/>
                <a:gd name="connsiteY1" fmla="*/ 0 h 527650"/>
                <a:gd name="connsiteX2" fmla="*/ 1224483 w 1312426"/>
                <a:gd name="connsiteY2" fmla="*/ 0 h 527650"/>
                <a:gd name="connsiteX3" fmla="*/ 1312426 w 1312426"/>
                <a:gd name="connsiteY3" fmla="*/ 87943 h 527650"/>
                <a:gd name="connsiteX4" fmla="*/ 1312426 w 1312426"/>
                <a:gd name="connsiteY4" fmla="*/ 439707 h 527650"/>
                <a:gd name="connsiteX5" fmla="*/ 1224483 w 1312426"/>
                <a:gd name="connsiteY5" fmla="*/ 527650 h 527650"/>
                <a:gd name="connsiteX6" fmla="*/ 87943 w 1312426"/>
                <a:gd name="connsiteY6" fmla="*/ 527650 h 527650"/>
                <a:gd name="connsiteX7" fmla="*/ 0 w 1312426"/>
                <a:gd name="connsiteY7" fmla="*/ 439707 h 527650"/>
                <a:gd name="connsiteX8" fmla="*/ 0 w 131242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2426" h="527650" fill="none" extrusionOk="0">
                  <a:moveTo>
                    <a:pt x="0" y="87943"/>
                  </a:moveTo>
                  <a:cubicBezTo>
                    <a:pt x="-78" y="38725"/>
                    <a:pt x="38137" y="52"/>
                    <a:pt x="87943" y="0"/>
                  </a:cubicBezTo>
                  <a:cubicBezTo>
                    <a:pt x="323207" y="-29193"/>
                    <a:pt x="693647" y="92465"/>
                    <a:pt x="1224483" y="0"/>
                  </a:cubicBezTo>
                  <a:cubicBezTo>
                    <a:pt x="1272336" y="562"/>
                    <a:pt x="1306175" y="40513"/>
                    <a:pt x="1312426" y="87943"/>
                  </a:cubicBezTo>
                  <a:cubicBezTo>
                    <a:pt x="1303106" y="136459"/>
                    <a:pt x="1311044" y="330515"/>
                    <a:pt x="1312426" y="439707"/>
                  </a:cubicBezTo>
                  <a:cubicBezTo>
                    <a:pt x="1316801" y="479917"/>
                    <a:pt x="1278708" y="529664"/>
                    <a:pt x="1224483" y="527650"/>
                  </a:cubicBezTo>
                  <a:cubicBezTo>
                    <a:pt x="982776" y="440420"/>
                    <a:pt x="244061" y="611436"/>
                    <a:pt x="87943" y="527650"/>
                  </a:cubicBezTo>
                  <a:cubicBezTo>
                    <a:pt x="37129" y="535613"/>
                    <a:pt x="796" y="485408"/>
                    <a:pt x="0" y="439707"/>
                  </a:cubicBezTo>
                  <a:cubicBezTo>
                    <a:pt x="-23723" y="266912"/>
                    <a:pt x="-6064" y="140582"/>
                    <a:pt x="0" y="87943"/>
                  </a:cubicBezTo>
                  <a:close/>
                </a:path>
                <a:path w="1312426" h="527650" stroke="0" extrusionOk="0">
                  <a:moveTo>
                    <a:pt x="0" y="87943"/>
                  </a:moveTo>
                  <a:cubicBezTo>
                    <a:pt x="-5191" y="42488"/>
                    <a:pt x="40090" y="-5207"/>
                    <a:pt x="87943" y="0"/>
                  </a:cubicBezTo>
                  <a:cubicBezTo>
                    <a:pt x="331412" y="26044"/>
                    <a:pt x="1054767" y="78145"/>
                    <a:pt x="1224483" y="0"/>
                  </a:cubicBezTo>
                  <a:cubicBezTo>
                    <a:pt x="1277329" y="-1621"/>
                    <a:pt x="1305581" y="41292"/>
                    <a:pt x="1312426" y="87943"/>
                  </a:cubicBezTo>
                  <a:cubicBezTo>
                    <a:pt x="1333831" y="155729"/>
                    <a:pt x="1282118" y="347251"/>
                    <a:pt x="1312426" y="439707"/>
                  </a:cubicBezTo>
                  <a:cubicBezTo>
                    <a:pt x="1305959" y="491433"/>
                    <a:pt x="1272156" y="528035"/>
                    <a:pt x="1224483" y="527650"/>
                  </a:cubicBezTo>
                  <a:cubicBezTo>
                    <a:pt x="881814" y="628672"/>
                    <a:pt x="420028" y="588762"/>
                    <a:pt x="87943" y="527650"/>
                  </a:cubicBezTo>
                  <a:cubicBezTo>
                    <a:pt x="42417" y="529985"/>
                    <a:pt x="5156" y="482164"/>
                    <a:pt x="0" y="439707"/>
                  </a:cubicBezTo>
                  <a:cubicBezTo>
                    <a:pt x="-11650" y="361812"/>
                    <a:pt x="4912" y="131393"/>
                    <a:pt x="0" y="87943"/>
                  </a:cubicBezTo>
                  <a:close/>
                </a:path>
              </a:pathLst>
            </a:custGeom>
            <a:ln w="19050">
              <a:solidFill>
                <a:srgbClr val="EE646F"/>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2 nét</a:t>
              </a:r>
            </a:p>
          </p:txBody>
        </p:sp>
        <p:grpSp>
          <p:nvGrpSpPr>
            <p:cNvPr id="55" name="Group 54">
              <a:extLst>
                <a:ext uri="{FF2B5EF4-FFF2-40B4-BE49-F238E27FC236}">
                  <a16:creationId xmlns:a16="http://schemas.microsoft.com/office/drawing/2014/main" id="{CB4CB218-E44C-C133-0990-D748B5FF971F}"/>
                </a:ext>
              </a:extLst>
            </p:cNvPr>
            <p:cNvGrpSpPr/>
            <p:nvPr/>
          </p:nvGrpSpPr>
          <p:grpSpPr>
            <a:xfrm>
              <a:off x="5711646" y="1007249"/>
              <a:ext cx="622000" cy="1008000"/>
              <a:chOff x="5695779" y="1035593"/>
              <a:chExt cx="622000" cy="1008000"/>
            </a:xfrm>
          </p:grpSpPr>
          <p:pic>
            <p:nvPicPr>
              <p:cNvPr id="56" name="Picture 55" descr="A picture containing mollusk, wheel, gear&#10;&#10;Description automatically generated">
                <a:extLst>
                  <a:ext uri="{FF2B5EF4-FFF2-40B4-BE49-F238E27FC236}">
                    <a16:creationId xmlns:a16="http://schemas.microsoft.com/office/drawing/2014/main" id="{4C28255C-AC5D-BC3C-F8ED-B2A33793B11B}"/>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r="66342"/>
              <a:stretch/>
            </p:blipFill>
            <p:spPr>
              <a:xfrm>
                <a:off x="5695779" y="1035593"/>
                <a:ext cx="621999" cy="1008000"/>
              </a:xfrm>
              <a:prstGeom prst="rect">
                <a:avLst/>
              </a:prstGeom>
              <a:effectLst>
                <a:innerShdw blurRad="63500">
                  <a:schemeClr val="bg1">
                    <a:lumMod val="65000"/>
                    <a:alpha val="65000"/>
                  </a:schemeClr>
                </a:innerShdw>
              </a:effectLst>
            </p:spPr>
          </p:pic>
          <p:sp>
            <p:nvSpPr>
              <p:cNvPr id="57" name="TextBox 56">
                <a:extLst>
                  <a:ext uri="{FF2B5EF4-FFF2-40B4-BE49-F238E27FC236}">
                    <a16:creationId xmlns:a16="http://schemas.microsoft.com/office/drawing/2014/main" id="{8846FC21-AFE5-51A4-907B-162C4A4F4702}"/>
                  </a:ext>
                </a:extLst>
              </p:cNvPr>
              <p:cNvSpPr txBox="1"/>
              <p:nvPr/>
            </p:nvSpPr>
            <p:spPr>
              <a:xfrm>
                <a:off x="5705937" y="1173916"/>
                <a:ext cx="611842" cy="584775"/>
              </a:xfrm>
              <a:prstGeom prst="rect">
                <a:avLst/>
              </a:prstGeom>
              <a:noFill/>
            </p:spPr>
            <p:txBody>
              <a:bodyPr wrap="square" rtlCol="0">
                <a:spAutoFit/>
              </a:bodyPr>
              <a:lstStyle/>
              <a:p>
                <a:pPr algn="ctr"/>
                <a:r>
                  <a:rPr lang="en-US" sz="3200">
                    <a:solidFill>
                      <a:schemeClr val="bg1"/>
                    </a:solidFill>
                  </a:rPr>
                  <a:t>a</a:t>
                </a:r>
              </a:p>
            </p:txBody>
          </p:sp>
        </p:grpSp>
      </p:grpSp>
      <p:grpSp>
        <p:nvGrpSpPr>
          <p:cNvPr id="58" name="Group 57">
            <a:extLst>
              <a:ext uri="{FF2B5EF4-FFF2-40B4-BE49-F238E27FC236}">
                <a16:creationId xmlns:a16="http://schemas.microsoft.com/office/drawing/2014/main" id="{9C241F00-4F54-C661-45B1-D04395687189}"/>
              </a:ext>
            </a:extLst>
          </p:cNvPr>
          <p:cNvGrpSpPr/>
          <p:nvPr/>
        </p:nvGrpSpPr>
        <p:grpSpPr>
          <a:xfrm>
            <a:off x="7756961" y="3947471"/>
            <a:ext cx="1630196" cy="1008000"/>
            <a:chOff x="7721896" y="1007249"/>
            <a:chExt cx="1630196" cy="1008000"/>
          </a:xfrm>
        </p:grpSpPr>
        <p:sp>
          <p:nvSpPr>
            <p:cNvPr id="59" name="Rectangle: Rounded Corners 58">
              <a:extLst>
                <a:ext uri="{FF2B5EF4-FFF2-40B4-BE49-F238E27FC236}">
                  <a16:creationId xmlns:a16="http://schemas.microsoft.com/office/drawing/2014/main" id="{3B0231DD-1290-DAE4-C1FE-225BD604E44B}"/>
                </a:ext>
              </a:extLst>
            </p:cNvPr>
            <p:cNvSpPr/>
            <p:nvPr/>
          </p:nvSpPr>
          <p:spPr>
            <a:xfrm>
              <a:off x="8027817" y="1247424"/>
              <a:ext cx="1324275" cy="527650"/>
            </a:xfrm>
            <a:custGeom>
              <a:avLst/>
              <a:gdLst>
                <a:gd name="connsiteX0" fmla="*/ 0 w 1324275"/>
                <a:gd name="connsiteY0" fmla="*/ 87943 h 527650"/>
                <a:gd name="connsiteX1" fmla="*/ 87943 w 1324275"/>
                <a:gd name="connsiteY1" fmla="*/ 0 h 527650"/>
                <a:gd name="connsiteX2" fmla="*/ 1236332 w 1324275"/>
                <a:gd name="connsiteY2" fmla="*/ 0 h 527650"/>
                <a:gd name="connsiteX3" fmla="*/ 1324275 w 1324275"/>
                <a:gd name="connsiteY3" fmla="*/ 87943 h 527650"/>
                <a:gd name="connsiteX4" fmla="*/ 1324275 w 1324275"/>
                <a:gd name="connsiteY4" fmla="*/ 439707 h 527650"/>
                <a:gd name="connsiteX5" fmla="*/ 1236332 w 1324275"/>
                <a:gd name="connsiteY5" fmla="*/ 527650 h 527650"/>
                <a:gd name="connsiteX6" fmla="*/ 87943 w 1324275"/>
                <a:gd name="connsiteY6" fmla="*/ 527650 h 527650"/>
                <a:gd name="connsiteX7" fmla="*/ 0 w 1324275"/>
                <a:gd name="connsiteY7" fmla="*/ 439707 h 527650"/>
                <a:gd name="connsiteX8" fmla="*/ 0 w 1324275"/>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275" h="527650" fill="none" extrusionOk="0">
                  <a:moveTo>
                    <a:pt x="0" y="87943"/>
                  </a:moveTo>
                  <a:cubicBezTo>
                    <a:pt x="-78" y="38725"/>
                    <a:pt x="38137" y="52"/>
                    <a:pt x="87943" y="0"/>
                  </a:cubicBezTo>
                  <a:cubicBezTo>
                    <a:pt x="624627" y="56853"/>
                    <a:pt x="1078219" y="-76459"/>
                    <a:pt x="1236332" y="0"/>
                  </a:cubicBezTo>
                  <a:cubicBezTo>
                    <a:pt x="1284185" y="562"/>
                    <a:pt x="1318024" y="40513"/>
                    <a:pt x="1324275" y="87943"/>
                  </a:cubicBezTo>
                  <a:cubicBezTo>
                    <a:pt x="1314955" y="136459"/>
                    <a:pt x="1322893" y="330515"/>
                    <a:pt x="1324275" y="439707"/>
                  </a:cubicBezTo>
                  <a:cubicBezTo>
                    <a:pt x="1328650" y="479917"/>
                    <a:pt x="1290557" y="529664"/>
                    <a:pt x="1236332" y="527650"/>
                  </a:cubicBezTo>
                  <a:cubicBezTo>
                    <a:pt x="921984" y="556153"/>
                    <a:pt x="589834" y="563679"/>
                    <a:pt x="87943" y="527650"/>
                  </a:cubicBezTo>
                  <a:cubicBezTo>
                    <a:pt x="37129" y="535613"/>
                    <a:pt x="796" y="485408"/>
                    <a:pt x="0" y="439707"/>
                  </a:cubicBezTo>
                  <a:cubicBezTo>
                    <a:pt x="-23723" y="266912"/>
                    <a:pt x="-6064" y="140582"/>
                    <a:pt x="0" y="87943"/>
                  </a:cubicBezTo>
                  <a:close/>
                </a:path>
                <a:path w="1324275" h="527650" stroke="0" extrusionOk="0">
                  <a:moveTo>
                    <a:pt x="0" y="87943"/>
                  </a:moveTo>
                  <a:cubicBezTo>
                    <a:pt x="-5191" y="42488"/>
                    <a:pt x="40090" y="-5207"/>
                    <a:pt x="87943" y="0"/>
                  </a:cubicBezTo>
                  <a:cubicBezTo>
                    <a:pt x="236776" y="19288"/>
                    <a:pt x="841629" y="-16042"/>
                    <a:pt x="1236332" y="0"/>
                  </a:cubicBezTo>
                  <a:cubicBezTo>
                    <a:pt x="1289178" y="-1621"/>
                    <a:pt x="1317430" y="41292"/>
                    <a:pt x="1324275" y="87943"/>
                  </a:cubicBezTo>
                  <a:cubicBezTo>
                    <a:pt x="1345680" y="155729"/>
                    <a:pt x="1293967" y="347251"/>
                    <a:pt x="1324275" y="439707"/>
                  </a:cubicBezTo>
                  <a:cubicBezTo>
                    <a:pt x="1317808" y="491433"/>
                    <a:pt x="1284005" y="528035"/>
                    <a:pt x="1236332" y="527650"/>
                  </a:cubicBezTo>
                  <a:cubicBezTo>
                    <a:pt x="666516" y="514935"/>
                    <a:pt x="417650" y="599322"/>
                    <a:pt x="87943" y="527650"/>
                  </a:cubicBezTo>
                  <a:cubicBezTo>
                    <a:pt x="42417" y="529985"/>
                    <a:pt x="5156" y="482164"/>
                    <a:pt x="0" y="439707"/>
                  </a:cubicBezTo>
                  <a:cubicBezTo>
                    <a:pt x="-11650" y="361812"/>
                    <a:pt x="4912" y="131393"/>
                    <a:pt x="0" y="87943"/>
                  </a:cubicBezTo>
                  <a:close/>
                </a:path>
              </a:pathLst>
            </a:custGeom>
            <a:ln w="19050">
              <a:solidFill>
                <a:srgbClr val="39AE7D"/>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3 nét</a:t>
              </a:r>
            </a:p>
          </p:txBody>
        </p:sp>
        <p:grpSp>
          <p:nvGrpSpPr>
            <p:cNvPr id="60" name="Group 59">
              <a:extLst>
                <a:ext uri="{FF2B5EF4-FFF2-40B4-BE49-F238E27FC236}">
                  <a16:creationId xmlns:a16="http://schemas.microsoft.com/office/drawing/2014/main" id="{CA37B6CA-82E2-ADEB-E0AE-117784490997}"/>
                </a:ext>
              </a:extLst>
            </p:cNvPr>
            <p:cNvGrpSpPr/>
            <p:nvPr/>
          </p:nvGrpSpPr>
          <p:grpSpPr>
            <a:xfrm>
              <a:off x="7721896" y="1007249"/>
              <a:ext cx="616187" cy="1008000"/>
              <a:chOff x="6962425" y="1142647"/>
              <a:chExt cx="616187" cy="1008000"/>
            </a:xfrm>
          </p:grpSpPr>
          <p:pic>
            <p:nvPicPr>
              <p:cNvPr id="61" name="Picture 60" descr="A picture containing mollusk, wheel, gear&#10;&#10;Description automatically generated">
                <a:extLst>
                  <a:ext uri="{FF2B5EF4-FFF2-40B4-BE49-F238E27FC236}">
                    <a16:creationId xmlns:a16="http://schemas.microsoft.com/office/drawing/2014/main" id="{9C29CCA2-B33B-E2D6-A617-D7FA117FBFC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33658" r="33233"/>
              <a:stretch/>
            </p:blipFill>
            <p:spPr>
              <a:xfrm>
                <a:off x="6962425" y="1142647"/>
                <a:ext cx="611842" cy="1008000"/>
              </a:xfrm>
              <a:prstGeom prst="rect">
                <a:avLst/>
              </a:prstGeom>
              <a:effectLst>
                <a:innerShdw blurRad="63500">
                  <a:schemeClr val="bg1">
                    <a:lumMod val="65000"/>
                    <a:alpha val="65000"/>
                  </a:schemeClr>
                </a:innerShdw>
              </a:effectLst>
            </p:spPr>
          </p:pic>
          <p:sp>
            <p:nvSpPr>
              <p:cNvPr id="62" name="TextBox 61">
                <a:extLst>
                  <a:ext uri="{FF2B5EF4-FFF2-40B4-BE49-F238E27FC236}">
                    <a16:creationId xmlns:a16="http://schemas.microsoft.com/office/drawing/2014/main" id="{49D58767-6BAB-BA21-2D38-605E5810777B}"/>
                  </a:ext>
                </a:extLst>
              </p:cNvPr>
              <p:cNvSpPr txBox="1"/>
              <p:nvPr/>
            </p:nvSpPr>
            <p:spPr>
              <a:xfrm>
                <a:off x="6966770" y="1326316"/>
                <a:ext cx="611842" cy="584775"/>
              </a:xfrm>
              <a:prstGeom prst="rect">
                <a:avLst/>
              </a:prstGeom>
              <a:noFill/>
            </p:spPr>
            <p:txBody>
              <a:bodyPr wrap="square" rtlCol="0">
                <a:spAutoFit/>
              </a:bodyPr>
              <a:lstStyle/>
              <a:p>
                <a:pPr algn="ctr"/>
                <a:r>
                  <a:rPr lang="en-US" sz="3200">
                    <a:solidFill>
                      <a:schemeClr val="bg1"/>
                    </a:solidFill>
                  </a:rPr>
                  <a:t>b</a:t>
                </a:r>
              </a:p>
            </p:txBody>
          </p:sp>
        </p:grpSp>
      </p:grpSp>
      <p:grpSp>
        <p:nvGrpSpPr>
          <p:cNvPr id="63" name="Group 62">
            <a:extLst>
              <a:ext uri="{FF2B5EF4-FFF2-40B4-BE49-F238E27FC236}">
                <a16:creationId xmlns:a16="http://schemas.microsoft.com/office/drawing/2014/main" id="{ACCE8C77-54A7-6239-BCC3-457DA60217FF}"/>
              </a:ext>
            </a:extLst>
          </p:cNvPr>
          <p:cNvGrpSpPr/>
          <p:nvPr/>
        </p:nvGrpSpPr>
        <p:grpSpPr>
          <a:xfrm>
            <a:off x="10016761" y="3947471"/>
            <a:ext cx="1617567" cy="1008000"/>
            <a:chOff x="10348334" y="960451"/>
            <a:chExt cx="1617567" cy="1008000"/>
          </a:xfrm>
        </p:grpSpPr>
        <p:sp>
          <p:nvSpPr>
            <p:cNvPr id="64" name="Rectangle: Rounded Corners 63">
              <a:extLst>
                <a:ext uri="{FF2B5EF4-FFF2-40B4-BE49-F238E27FC236}">
                  <a16:creationId xmlns:a16="http://schemas.microsoft.com/office/drawing/2014/main" id="{ED198852-A431-2B06-F581-E44BD08F0894}"/>
                </a:ext>
              </a:extLst>
            </p:cNvPr>
            <p:cNvSpPr/>
            <p:nvPr/>
          </p:nvSpPr>
          <p:spPr>
            <a:xfrm>
              <a:off x="10659335" y="1196629"/>
              <a:ext cx="1306566" cy="527650"/>
            </a:xfrm>
            <a:custGeom>
              <a:avLst/>
              <a:gdLst>
                <a:gd name="connsiteX0" fmla="*/ 0 w 1306566"/>
                <a:gd name="connsiteY0" fmla="*/ 87943 h 527650"/>
                <a:gd name="connsiteX1" fmla="*/ 87943 w 1306566"/>
                <a:gd name="connsiteY1" fmla="*/ 0 h 527650"/>
                <a:gd name="connsiteX2" fmla="*/ 1218623 w 1306566"/>
                <a:gd name="connsiteY2" fmla="*/ 0 h 527650"/>
                <a:gd name="connsiteX3" fmla="*/ 1306566 w 1306566"/>
                <a:gd name="connsiteY3" fmla="*/ 87943 h 527650"/>
                <a:gd name="connsiteX4" fmla="*/ 1306566 w 1306566"/>
                <a:gd name="connsiteY4" fmla="*/ 439707 h 527650"/>
                <a:gd name="connsiteX5" fmla="*/ 1218623 w 1306566"/>
                <a:gd name="connsiteY5" fmla="*/ 527650 h 527650"/>
                <a:gd name="connsiteX6" fmla="*/ 87943 w 1306566"/>
                <a:gd name="connsiteY6" fmla="*/ 527650 h 527650"/>
                <a:gd name="connsiteX7" fmla="*/ 0 w 1306566"/>
                <a:gd name="connsiteY7" fmla="*/ 439707 h 527650"/>
                <a:gd name="connsiteX8" fmla="*/ 0 w 1306566"/>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6566" h="527650" fill="none" extrusionOk="0">
                  <a:moveTo>
                    <a:pt x="0" y="87943"/>
                  </a:moveTo>
                  <a:cubicBezTo>
                    <a:pt x="-78" y="38725"/>
                    <a:pt x="38137" y="52"/>
                    <a:pt x="87943" y="0"/>
                  </a:cubicBezTo>
                  <a:cubicBezTo>
                    <a:pt x="259524" y="9786"/>
                    <a:pt x="982801" y="-38840"/>
                    <a:pt x="1218623" y="0"/>
                  </a:cubicBezTo>
                  <a:cubicBezTo>
                    <a:pt x="1266476" y="562"/>
                    <a:pt x="1300315" y="40513"/>
                    <a:pt x="1306566" y="87943"/>
                  </a:cubicBezTo>
                  <a:cubicBezTo>
                    <a:pt x="1297246" y="136459"/>
                    <a:pt x="1305184" y="330515"/>
                    <a:pt x="1306566" y="439707"/>
                  </a:cubicBezTo>
                  <a:cubicBezTo>
                    <a:pt x="1310941" y="479917"/>
                    <a:pt x="1272848" y="529664"/>
                    <a:pt x="1218623" y="527650"/>
                  </a:cubicBezTo>
                  <a:cubicBezTo>
                    <a:pt x="710690" y="530476"/>
                    <a:pt x="277326" y="542275"/>
                    <a:pt x="87943" y="527650"/>
                  </a:cubicBezTo>
                  <a:cubicBezTo>
                    <a:pt x="37129" y="535613"/>
                    <a:pt x="796" y="485408"/>
                    <a:pt x="0" y="439707"/>
                  </a:cubicBezTo>
                  <a:cubicBezTo>
                    <a:pt x="-23723" y="266912"/>
                    <a:pt x="-6064" y="140582"/>
                    <a:pt x="0" y="87943"/>
                  </a:cubicBezTo>
                  <a:close/>
                </a:path>
                <a:path w="1306566" h="527650" stroke="0" extrusionOk="0">
                  <a:moveTo>
                    <a:pt x="0" y="87943"/>
                  </a:moveTo>
                  <a:cubicBezTo>
                    <a:pt x="-5191" y="42488"/>
                    <a:pt x="40090" y="-5207"/>
                    <a:pt x="87943" y="0"/>
                  </a:cubicBezTo>
                  <a:cubicBezTo>
                    <a:pt x="619971" y="-95414"/>
                    <a:pt x="762050" y="44052"/>
                    <a:pt x="1218623" y="0"/>
                  </a:cubicBezTo>
                  <a:cubicBezTo>
                    <a:pt x="1271469" y="-1621"/>
                    <a:pt x="1299721" y="41292"/>
                    <a:pt x="1306566" y="87943"/>
                  </a:cubicBezTo>
                  <a:cubicBezTo>
                    <a:pt x="1327971" y="155729"/>
                    <a:pt x="1276258" y="347251"/>
                    <a:pt x="1306566" y="439707"/>
                  </a:cubicBezTo>
                  <a:cubicBezTo>
                    <a:pt x="1300099" y="491433"/>
                    <a:pt x="1266296" y="528035"/>
                    <a:pt x="1218623" y="527650"/>
                  </a:cubicBezTo>
                  <a:cubicBezTo>
                    <a:pt x="984126" y="564885"/>
                    <a:pt x="567161" y="450384"/>
                    <a:pt x="87943" y="527650"/>
                  </a:cubicBezTo>
                  <a:cubicBezTo>
                    <a:pt x="42417" y="529985"/>
                    <a:pt x="5156" y="482164"/>
                    <a:pt x="0" y="439707"/>
                  </a:cubicBezTo>
                  <a:cubicBezTo>
                    <a:pt x="-11650" y="361812"/>
                    <a:pt x="4912" y="131393"/>
                    <a:pt x="0" y="87943"/>
                  </a:cubicBezTo>
                  <a:close/>
                </a:path>
              </a:pathLst>
            </a:custGeom>
            <a:ln w="19050">
              <a:solidFill>
                <a:srgbClr val="EF864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r"/>
              <a:r>
                <a:rPr lang="en-US" sz="3200">
                  <a:solidFill>
                    <a:srgbClr val="002060"/>
                  </a:solidFill>
                </a:rPr>
                <a:t> 4 nét</a:t>
              </a:r>
            </a:p>
          </p:txBody>
        </p:sp>
        <p:grpSp>
          <p:nvGrpSpPr>
            <p:cNvPr id="65" name="Group 64">
              <a:extLst>
                <a:ext uri="{FF2B5EF4-FFF2-40B4-BE49-F238E27FC236}">
                  <a16:creationId xmlns:a16="http://schemas.microsoft.com/office/drawing/2014/main" id="{35812D0C-A2BB-BA9A-AD30-382A14FA39C3}"/>
                </a:ext>
              </a:extLst>
            </p:cNvPr>
            <p:cNvGrpSpPr/>
            <p:nvPr/>
          </p:nvGrpSpPr>
          <p:grpSpPr>
            <a:xfrm>
              <a:off x="10348334" y="960451"/>
              <a:ext cx="626344" cy="1008000"/>
              <a:chOff x="8820700" y="940197"/>
              <a:chExt cx="626344" cy="1008000"/>
            </a:xfrm>
          </p:grpSpPr>
          <p:pic>
            <p:nvPicPr>
              <p:cNvPr id="66" name="Picture 65" descr="A picture containing mollusk, wheel, gear&#10;&#10;Description automatically generated">
                <a:extLst>
                  <a:ext uri="{FF2B5EF4-FFF2-40B4-BE49-F238E27FC236}">
                    <a16:creationId xmlns:a16="http://schemas.microsoft.com/office/drawing/2014/main" id="{B28E1665-81FE-56C9-D07B-044B322ACDE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6342"/>
              <a:stretch/>
            </p:blipFill>
            <p:spPr>
              <a:xfrm>
                <a:off x="8820700" y="940197"/>
                <a:ext cx="622002" cy="1008000"/>
              </a:xfrm>
              <a:prstGeom prst="rect">
                <a:avLst/>
              </a:prstGeom>
              <a:effectLst>
                <a:innerShdw blurRad="63500">
                  <a:schemeClr val="bg1">
                    <a:lumMod val="65000"/>
                    <a:alpha val="65000"/>
                  </a:schemeClr>
                </a:innerShdw>
              </a:effectLst>
            </p:spPr>
          </p:pic>
          <p:sp>
            <p:nvSpPr>
              <p:cNvPr id="67" name="TextBox 66">
                <a:extLst>
                  <a:ext uri="{FF2B5EF4-FFF2-40B4-BE49-F238E27FC236}">
                    <a16:creationId xmlns:a16="http://schemas.microsoft.com/office/drawing/2014/main" id="{12B3AC78-253E-7D96-0169-2FD266C283DF}"/>
                  </a:ext>
                </a:extLst>
              </p:cNvPr>
              <p:cNvSpPr txBox="1"/>
              <p:nvPr/>
            </p:nvSpPr>
            <p:spPr>
              <a:xfrm>
                <a:off x="8825045" y="1082094"/>
                <a:ext cx="621999" cy="584775"/>
              </a:xfrm>
              <a:prstGeom prst="rect">
                <a:avLst/>
              </a:prstGeom>
              <a:noFill/>
            </p:spPr>
            <p:txBody>
              <a:bodyPr wrap="square" rtlCol="0">
                <a:spAutoFit/>
              </a:bodyPr>
              <a:lstStyle/>
              <a:p>
                <a:pPr algn="ctr"/>
                <a:r>
                  <a:rPr lang="en-US" sz="3200">
                    <a:solidFill>
                      <a:schemeClr val="bg1"/>
                    </a:solidFill>
                  </a:rPr>
                  <a:t>c</a:t>
                </a:r>
              </a:p>
            </p:txBody>
          </p:sp>
        </p:grpSp>
      </p:grpSp>
      <p:sp>
        <p:nvSpPr>
          <p:cNvPr id="69" name="Rectangle: Rounded Corners 68">
            <a:extLst>
              <a:ext uri="{FF2B5EF4-FFF2-40B4-BE49-F238E27FC236}">
                <a16:creationId xmlns:a16="http://schemas.microsoft.com/office/drawing/2014/main" id="{67E16371-ED69-FDBC-4C9F-321DDE81F84D}"/>
              </a:ext>
            </a:extLst>
          </p:cNvPr>
          <p:cNvSpPr/>
          <p:nvPr/>
        </p:nvSpPr>
        <p:spPr>
          <a:xfrm>
            <a:off x="1429682" y="3920539"/>
            <a:ext cx="1060353" cy="646986"/>
          </a:xfrm>
          <a:custGeom>
            <a:avLst/>
            <a:gdLst>
              <a:gd name="connsiteX0" fmla="*/ 0 w 1060353"/>
              <a:gd name="connsiteY0" fmla="*/ 107833 h 646986"/>
              <a:gd name="connsiteX1" fmla="*/ 107833 w 1060353"/>
              <a:gd name="connsiteY1" fmla="*/ 0 h 646986"/>
              <a:gd name="connsiteX2" fmla="*/ 547070 w 1060353"/>
              <a:gd name="connsiteY2" fmla="*/ 0 h 646986"/>
              <a:gd name="connsiteX3" fmla="*/ 952520 w 1060353"/>
              <a:gd name="connsiteY3" fmla="*/ 0 h 646986"/>
              <a:gd name="connsiteX4" fmla="*/ 1060353 w 1060353"/>
              <a:gd name="connsiteY4" fmla="*/ 107833 h 646986"/>
              <a:gd name="connsiteX5" fmla="*/ 1060353 w 1060353"/>
              <a:gd name="connsiteY5" fmla="*/ 539153 h 646986"/>
              <a:gd name="connsiteX6" fmla="*/ 952520 w 1060353"/>
              <a:gd name="connsiteY6" fmla="*/ 646986 h 646986"/>
              <a:gd name="connsiteX7" fmla="*/ 513283 w 1060353"/>
              <a:gd name="connsiteY7" fmla="*/ 646986 h 646986"/>
              <a:gd name="connsiteX8" fmla="*/ 107833 w 1060353"/>
              <a:gd name="connsiteY8" fmla="*/ 646986 h 646986"/>
              <a:gd name="connsiteX9" fmla="*/ 0 w 1060353"/>
              <a:gd name="connsiteY9" fmla="*/ 539153 h 646986"/>
              <a:gd name="connsiteX10" fmla="*/ 0 w 1060353"/>
              <a:gd name="connsiteY10" fmla="*/ 107833 h 6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353" h="646986" fill="none" extrusionOk="0">
                <a:moveTo>
                  <a:pt x="0" y="107833"/>
                </a:moveTo>
                <a:cubicBezTo>
                  <a:pt x="-8303" y="43039"/>
                  <a:pt x="49221" y="-957"/>
                  <a:pt x="107833" y="0"/>
                </a:cubicBezTo>
                <a:cubicBezTo>
                  <a:pt x="295475" y="-43804"/>
                  <a:pt x="338143" y="30338"/>
                  <a:pt x="547070" y="0"/>
                </a:cubicBezTo>
                <a:cubicBezTo>
                  <a:pt x="755997" y="-30338"/>
                  <a:pt x="801373" y="2004"/>
                  <a:pt x="952520" y="0"/>
                </a:cubicBezTo>
                <a:cubicBezTo>
                  <a:pt x="1020914" y="-792"/>
                  <a:pt x="1057784" y="51019"/>
                  <a:pt x="1060353" y="107833"/>
                </a:cubicBezTo>
                <a:cubicBezTo>
                  <a:pt x="1079768" y="311430"/>
                  <a:pt x="1040661" y="367836"/>
                  <a:pt x="1060353" y="539153"/>
                </a:cubicBezTo>
                <a:cubicBezTo>
                  <a:pt x="1071762" y="592410"/>
                  <a:pt x="1015377" y="645416"/>
                  <a:pt x="952520" y="646986"/>
                </a:cubicBezTo>
                <a:cubicBezTo>
                  <a:pt x="834274" y="694294"/>
                  <a:pt x="613141" y="600639"/>
                  <a:pt x="513283" y="646986"/>
                </a:cubicBezTo>
                <a:cubicBezTo>
                  <a:pt x="413425" y="693333"/>
                  <a:pt x="230806" y="606854"/>
                  <a:pt x="107833" y="646986"/>
                </a:cubicBezTo>
                <a:cubicBezTo>
                  <a:pt x="59123" y="642139"/>
                  <a:pt x="1388" y="606754"/>
                  <a:pt x="0" y="539153"/>
                </a:cubicBezTo>
                <a:cubicBezTo>
                  <a:pt x="-6920" y="371868"/>
                  <a:pt x="12968" y="251748"/>
                  <a:pt x="0" y="107833"/>
                </a:cubicBezTo>
                <a:close/>
              </a:path>
              <a:path w="1060353" h="646986" stroke="0" extrusionOk="0">
                <a:moveTo>
                  <a:pt x="0" y="107833"/>
                </a:moveTo>
                <a:cubicBezTo>
                  <a:pt x="872" y="50843"/>
                  <a:pt x="61681" y="224"/>
                  <a:pt x="107833" y="0"/>
                </a:cubicBezTo>
                <a:cubicBezTo>
                  <a:pt x="229709" y="-41993"/>
                  <a:pt x="344019" y="46541"/>
                  <a:pt x="521730" y="0"/>
                </a:cubicBezTo>
                <a:cubicBezTo>
                  <a:pt x="699441" y="-46541"/>
                  <a:pt x="817639" y="41143"/>
                  <a:pt x="952520" y="0"/>
                </a:cubicBezTo>
                <a:cubicBezTo>
                  <a:pt x="1015561" y="-12316"/>
                  <a:pt x="1046950" y="49739"/>
                  <a:pt x="1060353" y="107833"/>
                </a:cubicBezTo>
                <a:cubicBezTo>
                  <a:pt x="1077252" y="207756"/>
                  <a:pt x="1017496" y="398666"/>
                  <a:pt x="1060353" y="539153"/>
                </a:cubicBezTo>
                <a:cubicBezTo>
                  <a:pt x="1056981" y="607596"/>
                  <a:pt x="1010616" y="643124"/>
                  <a:pt x="952520" y="646986"/>
                </a:cubicBezTo>
                <a:cubicBezTo>
                  <a:pt x="816500" y="660447"/>
                  <a:pt x="654662" y="600952"/>
                  <a:pt x="530177" y="646986"/>
                </a:cubicBezTo>
                <a:cubicBezTo>
                  <a:pt x="405692" y="693020"/>
                  <a:pt x="241868" y="630040"/>
                  <a:pt x="107833" y="646986"/>
                </a:cubicBezTo>
                <a:cubicBezTo>
                  <a:pt x="44406" y="645633"/>
                  <a:pt x="8974" y="611063"/>
                  <a:pt x="0" y="539153"/>
                </a:cubicBezTo>
                <a:cubicBezTo>
                  <a:pt x="-25447" y="423739"/>
                  <a:pt x="34192" y="290648"/>
                  <a:pt x="0" y="107833"/>
                </a:cubicBezTo>
                <a:close/>
              </a:path>
            </a:pathLst>
          </a:custGeom>
          <a:solidFill>
            <a:srgbClr val="FFFF8F"/>
          </a:solidFill>
          <a:ln>
            <a:solidFill>
              <a:srgbClr val="FFC000"/>
            </a:solidFill>
            <a:extLst>
              <a:ext uri="{C807C97D-BFC1-408E-A445-0C87EB9F89A2}">
                <ask:lineSketchStyleProps xmlns:ask="http://schemas.microsoft.com/office/drawing/2018/sketchyshapes" sd="4186357184">
                  <a:prstGeom prst="roundRect">
                    <a:avLst/>
                  </a:prstGeom>
                  <ask:type>
                    <ask:lineSketchScribble/>
                  </ask:type>
                </ask:lineSketchStyleProps>
              </a:ext>
            </a:extLst>
          </a:ln>
        </p:spPr>
        <p:txBody>
          <a:bodyPr wrap="none">
            <a:spAutoFit/>
          </a:bodyPr>
          <a:lstStyle/>
          <a:p>
            <a:pPr algn="ctr" defTabSz="685800"/>
            <a:r>
              <a:rPr lang="en-US" sz="3200" b="1">
                <a:solidFill>
                  <a:srgbClr val="FF0066"/>
                </a:solidFill>
                <a:latin typeface="Calibri" panose="020F0502020204030204" pitchFamily="34" charset="0"/>
                <a:ea typeface="字魂35号-经典雅黑"/>
                <a:cs typeface="Calibri" panose="020F0502020204030204" pitchFamily="34" charset="0"/>
              </a:rPr>
              <a:t>3 ô li</a:t>
            </a:r>
            <a:endParaRPr lang="en-US" sz="3200" b="1" dirty="0">
              <a:solidFill>
                <a:srgbClr val="FF0066"/>
              </a:solidFill>
              <a:latin typeface="Calibri" panose="020F0502020204030204" pitchFamily="34" charset="0"/>
              <a:ea typeface="字魂35号-经典雅黑"/>
              <a:cs typeface="Calibri" panose="020F0502020204030204" pitchFamily="34" charset="0"/>
            </a:endParaRPr>
          </a:p>
        </p:txBody>
      </p:sp>
      <p:cxnSp>
        <p:nvCxnSpPr>
          <p:cNvPr id="70" name="Straight Arrow Connector 69">
            <a:extLst>
              <a:ext uri="{FF2B5EF4-FFF2-40B4-BE49-F238E27FC236}">
                <a16:creationId xmlns:a16="http://schemas.microsoft.com/office/drawing/2014/main" id="{D6FC04C1-1F3F-2F18-404B-4EAD19A62435}"/>
              </a:ext>
            </a:extLst>
          </p:cNvPr>
          <p:cNvCxnSpPr>
            <a:cxnSpLocks/>
          </p:cNvCxnSpPr>
          <p:nvPr/>
        </p:nvCxnSpPr>
        <p:spPr>
          <a:xfrm flipH="1">
            <a:off x="881063" y="3795753"/>
            <a:ext cx="2157593" cy="0"/>
          </a:xfrm>
          <a:prstGeom prst="straightConnector1">
            <a:avLst/>
          </a:prstGeom>
          <a:noFill/>
          <a:ln w="28575" cap="flat" cmpd="sng" algn="ctr">
            <a:solidFill>
              <a:srgbClr val="FF0066"/>
            </a:solidFill>
            <a:prstDash val="solid"/>
            <a:headEnd type="triangle"/>
            <a:tailEnd type="triangle"/>
          </a:ln>
          <a:effectLst/>
        </p:spPr>
      </p:cxnSp>
      <p:cxnSp>
        <p:nvCxnSpPr>
          <p:cNvPr id="71" name="Straight Arrow Connector 70">
            <a:extLst>
              <a:ext uri="{FF2B5EF4-FFF2-40B4-BE49-F238E27FC236}">
                <a16:creationId xmlns:a16="http://schemas.microsoft.com/office/drawing/2014/main" id="{7FF85E08-342F-0722-22D8-D62999D24E03}"/>
              </a:ext>
            </a:extLst>
          </p:cNvPr>
          <p:cNvCxnSpPr>
            <a:cxnSpLocks/>
          </p:cNvCxnSpPr>
          <p:nvPr/>
        </p:nvCxnSpPr>
        <p:spPr>
          <a:xfrm>
            <a:off x="3135834" y="1852663"/>
            <a:ext cx="0" cy="1829820"/>
          </a:xfrm>
          <a:prstGeom prst="straightConnector1">
            <a:avLst/>
          </a:prstGeom>
          <a:noFill/>
          <a:ln w="28575" cap="flat" cmpd="sng" algn="ctr">
            <a:solidFill>
              <a:srgbClr val="FF0066"/>
            </a:solidFill>
            <a:prstDash val="solid"/>
            <a:headEnd type="triangle"/>
            <a:tailEnd type="triangle"/>
          </a:ln>
          <a:effectLst/>
        </p:spPr>
      </p:cxnSp>
      <p:sp>
        <p:nvSpPr>
          <p:cNvPr id="73" name="Rectangle: Rounded Corners 72">
            <a:extLst>
              <a:ext uri="{FF2B5EF4-FFF2-40B4-BE49-F238E27FC236}">
                <a16:creationId xmlns:a16="http://schemas.microsoft.com/office/drawing/2014/main" id="{65EF9693-3187-687A-F112-DAE7E2782251}"/>
              </a:ext>
            </a:extLst>
          </p:cNvPr>
          <p:cNvSpPr/>
          <p:nvPr/>
        </p:nvSpPr>
        <p:spPr>
          <a:xfrm>
            <a:off x="8932985" y="604379"/>
            <a:ext cx="1888072" cy="527650"/>
          </a:xfrm>
          <a:custGeom>
            <a:avLst/>
            <a:gdLst>
              <a:gd name="connsiteX0" fmla="*/ 0 w 1888072"/>
              <a:gd name="connsiteY0" fmla="*/ 87943 h 527650"/>
              <a:gd name="connsiteX1" fmla="*/ 87943 w 1888072"/>
              <a:gd name="connsiteY1" fmla="*/ 0 h 527650"/>
              <a:gd name="connsiteX2" fmla="*/ 1800129 w 1888072"/>
              <a:gd name="connsiteY2" fmla="*/ 0 h 527650"/>
              <a:gd name="connsiteX3" fmla="*/ 1888072 w 1888072"/>
              <a:gd name="connsiteY3" fmla="*/ 87943 h 527650"/>
              <a:gd name="connsiteX4" fmla="*/ 1888072 w 1888072"/>
              <a:gd name="connsiteY4" fmla="*/ 439707 h 527650"/>
              <a:gd name="connsiteX5" fmla="*/ 1800129 w 1888072"/>
              <a:gd name="connsiteY5" fmla="*/ 527650 h 527650"/>
              <a:gd name="connsiteX6" fmla="*/ 87943 w 1888072"/>
              <a:gd name="connsiteY6" fmla="*/ 527650 h 527650"/>
              <a:gd name="connsiteX7" fmla="*/ 0 w 1888072"/>
              <a:gd name="connsiteY7" fmla="*/ 439707 h 527650"/>
              <a:gd name="connsiteX8" fmla="*/ 0 w 1888072"/>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072" h="527650" fill="none" extrusionOk="0">
                <a:moveTo>
                  <a:pt x="0" y="87943"/>
                </a:moveTo>
                <a:cubicBezTo>
                  <a:pt x="-78" y="38725"/>
                  <a:pt x="38137" y="52"/>
                  <a:pt x="87943" y="0"/>
                </a:cubicBezTo>
                <a:cubicBezTo>
                  <a:pt x="628231" y="-75357"/>
                  <a:pt x="1433677" y="-45721"/>
                  <a:pt x="1800129" y="0"/>
                </a:cubicBezTo>
                <a:cubicBezTo>
                  <a:pt x="1847982" y="562"/>
                  <a:pt x="1881821" y="40513"/>
                  <a:pt x="1888072" y="87943"/>
                </a:cubicBezTo>
                <a:cubicBezTo>
                  <a:pt x="1878752" y="136459"/>
                  <a:pt x="1886690" y="330515"/>
                  <a:pt x="1888072" y="439707"/>
                </a:cubicBezTo>
                <a:cubicBezTo>
                  <a:pt x="1892447" y="479917"/>
                  <a:pt x="1854354" y="529664"/>
                  <a:pt x="1800129" y="527650"/>
                </a:cubicBezTo>
                <a:cubicBezTo>
                  <a:pt x="1230962" y="560855"/>
                  <a:pt x="794550" y="677698"/>
                  <a:pt x="87943" y="527650"/>
                </a:cubicBezTo>
                <a:cubicBezTo>
                  <a:pt x="37129" y="535613"/>
                  <a:pt x="796" y="485408"/>
                  <a:pt x="0" y="439707"/>
                </a:cubicBezTo>
                <a:cubicBezTo>
                  <a:pt x="-23723" y="266912"/>
                  <a:pt x="-6064" y="140582"/>
                  <a:pt x="0" y="87943"/>
                </a:cubicBezTo>
                <a:close/>
              </a:path>
              <a:path w="1888072" h="527650" stroke="0" extrusionOk="0">
                <a:moveTo>
                  <a:pt x="0" y="87943"/>
                </a:moveTo>
                <a:cubicBezTo>
                  <a:pt x="-5191" y="42488"/>
                  <a:pt x="40090" y="-5207"/>
                  <a:pt x="87943" y="0"/>
                </a:cubicBezTo>
                <a:cubicBezTo>
                  <a:pt x="686293" y="-57581"/>
                  <a:pt x="1385302" y="31168"/>
                  <a:pt x="1800129" y="0"/>
                </a:cubicBezTo>
                <a:cubicBezTo>
                  <a:pt x="1852975" y="-1621"/>
                  <a:pt x="1881227" y="41292"/>
                  <a:pt x="1888072" y="87943"/>
                </a:cubicBezTo>
                <a:cubicBezTo>
                  <a:pt x="1909477" y="155729"/>
                  <a:pt x="1857764" y="347251"/>
                  <a:pt x="1888072" y="439707"/>
                </a:cubicBezTo>
                <a:cubicBezTo>
                  <a:pt x="1881605" y="491433"/>
                  <a:pt x="1847802" y="528035"/>
                  <a:pt x="1800129" y="527650"/>
                </a:cubicBezTo>
                <a:cubicBezTo>
                  <a:pt x="1611956" y="588309"/>
                  <a:pt x="313395" y="536404"/>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CC0099"/>
                </a:solidFill>
              </a:rPr>
              <a:t>2 ô li rưỡi</a:t>
            </a:r>
          </a:p>
        </p:txBody>
      </p:sp>
      <p:sp>
        <p:nvSpPr>
          <p:cNvPr id="74" name="Rectangle: Rounded Corners 73">
            <a:extLst>
              <a:ext uri="{FF2B5EF4-FFF2-40B4-BE49-F238E27FC236}">
                <a16:creationId xmlns:a16="http://schemas.microsoft.com/office/drawing/2014/main" id="{7E2480B2-30D0-7DF1-B392-D1E82B725FB3}"/>
              </a:ext>
            </a:extLst>
          </p:cNvPr>
          <p:cNvSpPr/>
          <p:nvPr/>
        </p:nvSpPr>
        <p:spPr>
          <a:xfrm>
            <a:off x="9172666" y="2009480"/>
            <a:ext cx="1719747" cy="527650"/>
          </a:xfrm>
          <a:custGeom>
            <a:avLst/>
            <a:gdLst>
              <a:gd name="connsiteX0" fmla="*/ 0 w 1719747"/>
              <a:gd name="connsiteY0" fmla="*/ 87943 h 527650"/>
              <a:gd name="connsiteX1" fmla="*/ 87943 w 1719747"/>
              <a:gd name="connsiteY1" fmla="*/ 0 h 527650"/>
              <a:gd name="connsiteX2" fmla="*/ 1631804 w 1719747"/>
              <a:gd name="connsiteY2" fmla="*/ 0 h 527650"/>
              <a:gd name="connsiteX3" fmla="*/ 1719747 w 1719747"/>
              <a:gd name="connsiteY3" fmla="*/ 87943 h 527650"/>
              <a:gd name="connsiteX4" fmla="*/ 1719747 w 1719747"/>
              <a:gd name="connsiteY4" fmla="*/ 439707 h 527650"/>
              <a:gd name="connsiteX5" fmla="*/ 1631804 w 1719747"/>
              <a:gd name="connsiteY5" fmla="*/ 527650 h 527650"/>
              <a:gd name="connsiteX6" fmla="*/ 87943 w 1719747"/>
              <a:gd name="connsiteY6" fmla="*/ 527650 h 527650"/>
              <a:gd name="connsiteX7" fmla="*/ 0 w 1719747"/>
              <a:gd name="connsiteY7" fmla="*/ 439707 h 527650"/>
              <a:gd name="connsiteX8" fmla="*/ 0 w 1719747"/>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9747" h="527650" fill="none" extrusionOk="0">
                <a:moveTo>
                  <a:pt x="0" y="87943"/>
                </a:moveTo>
                <a:cubicBezTo>
                  <a:pt x="-78" y="38725"/>
                  <a:pt x="38137" y="52"/>
                  <a:pt x="87943" y="0"/>
                </a:cubicBezTo>
                <a:cubicBezTo>
                  <a:pt x="330865" y="84951"/>
                  <a:pt x="1051249" y="102147"/>
                  <a:pt x="1631804" y="0"/>
                </a:cubicBezTo>
                <a:cubicBezTo>
                  <a:pt x="1679657" y="562"/>
                  <a:pt x="1713496" y="40513"/>
                  <a:pt x="1719747" y="87943"/>
                </a:cubicBezTo>
                <a:cubicBezTo>
                  <a:pt x="1710427" y="136459"/>
                  <a:pt x="1718365" y="330515"/>
                  <a:pt x="1719747" y="439707"/>
                </a:cubicBezTo>
                <a:cubicBezTo>
                  <a:pt x="1724122" y="479917"/>
                  <a:pt x="1686029" y="529664"/>
                  <a:pt x="1631804" y="527650"/>
                </a:cubicBezTo>
                <a:cubicBezTo>
                  <a:pt x="1136789" y="649692"/>
                  <a:pt x="382618" y="615070"/>
                  <a:pt x="87943" y="527650"/>
                </a:cubicBezTo>
                <a:cubicBezTo>
                  <a:pt x="37129" y="535613"/>
                  <a:pt x="796" y="485408"/>
                  <a:pt x="0" y="439707"/>
                </a:cubicBezTo>
                <a:cubicBezTo>
                  <a:pt x="-23723" y="266912"/>
                  <a:pt x="-6064" y="140582"/>
                  <a:pt x="0" y="87943"/>
                </a:cubicBezTo>
                <a:close/>
              </a:path>
              <a:path w="1719747" h="527650" stroke="0" extrusionOk="0">
                <a:moveTo>
                  <a:pt x="0" y="87943"/>
                </a:moveTo>
                <a:cubicBezTo>
                  <a:pt x="-5191" y="42488"/>
                  <a:pt x="40090" y="-5207"/>
                  <a:pt x="87943" y="0"/>
                </a:cubicBezTo>
                <a:cubicBezTo>
                  <a:pt x="440843" y="124067"/>
                  <a:pt x="1350512" y="-9368"/>
                  <a:pt x="1631804" y="0"/>
                </a:cubicBezTo>
                <a:cubicBezTo>
                  <a:pt x="1684650" y="-1621"/>
                  <a:pt x="1712902" y="41292"/>
                  <a:pt x="1719747" y="87943"/>
                </a:cubicBezTo>
                <a:cubicBezTo>
                  <a:pt x="1741152" y="155729"/>
                  <a:pt x="1689439" y="347251"/>
                  <a:pt x="1719747" y="439707"/>
                </a:cubicBezTo>
                <a:cubicBezTo>
                  <a:pt x="1713280" y="491433"/>
                  <a:pt x="1679477" y="528035"/>
                  <a:pt x="1631804" y="527650"/>
                </a:cubicBezTo>
                <a:cubicBezTo>
                  <a:pt x="1064973" y="398719"/>
                  <a:pt x="285588" y="454465"/>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CC0099"/>
                </a:solidFill>
              </a:rPr>
              <a:t>3 ô li</a:t>
            </a:r>
          </a:p>
        </p:txBody>
      </p:sp>
      <p:sp>
        <p:nvSpPr>
          <p:cNvPr id="75" name="Rectangle: Rounded Corners 74">
            <a:extLst>
              <a:ext uri="{FF2B5EF4-FFF2-40B4-BE49-F238E27FC236}">
                <a16:creationId xmlns:a16="http://schemas.microsoft.com/office/drawing/2014/main" id="{7FAA3137-929B-8160-F3E6-C3AAAFE0F9EA}"/>
              </a:ext>
            </a:extLst>
          </p:cNvPr>
          <p:cNvSpPr/>
          <p:nvPr/>
        </p:nvSpPr>
        <p:spPr>
          <a:xfrm>
            <a:off x="9172667" y="3467855"/>
            <a:ext cx="1200000" cy="527650"/>
          </a:xfrm>
          <a:custGeom>
            <a:avLst/>
            <a:gdLst>
              <a:gd name="connsiteX0" fmla="*/ 0 w 1200000"/>
              <a:gd name="connsiteY0" fmla="*/ 87943 h 527650"/>
              <a:gd name="connsiteX1" fmla="*/ 87943 w 1200000"/>
              <a:gd name="connsiteY1" fmla="*/ 0 h 527650"/>
              <a:gd name="connsiteX2" fmla="*/ 1112057 w 1200000"/>
              <a:gd name="connsiteY2" fmla="*/ 0 h 527650"/>
              <a:gd name="connsiteX3" fmla="*/ 1200000 w 1200000"/>
              <a:gd name="connsiteY3" fmla="*/ 87943 h 527650"/>
              <a:gd name="connsiteX4" fmla="*/ 1200000 w 1200000"/>
              <a:gd name="connsiteY4" fmla="*/ 439707 h 527650"/>
              <a:gd name="connsiteX5" fmla="*/ 1112057 w 1200000"/>
              <a:gd name="connsiteY5" fmla="*/ 527650 h 527650"/>
              <a:gd name="connsiteX6" fmla="*/ 87943 w 1200000"/>
              <a:gd name="connsiteY6" fmla="*/ 527650 h 527650"/>
              <a:gd name="connsiteX7" fmla="*/ 0 w 1200000"/>
              <a:gd name="connsiteY7" fmla="*/ 439707 h 527650"/>
              <a:gd name="connsiteX8" fmla="*/ 0 w 1200000"/>
              <a:gd name="connsiteY8" fmla="*/ 87943 h 52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000" h="527650" fill="none" extrusionOk="0">
                <a:moveTo>
                  <a:pt x="0" y="87943"/>
                </a:moveTo>
                <a:cubicBezTo>
                  <a:pt x="-78" y="38725"/>
                  <a:pt x="38137" y="52"/>
                  <a:pt x="87943" y="0"/>
                </a:cubicBezTo>
                <a:cubicBezTo>
                  <a:pt x="514289" y="-54348"/>
                  <a:pt x="989568" y="-66113"/>
                  <a:pt x="1112057" y="0"/>
                </a:cubicBezTo>
                <a:cubicBezTo>
                  <a:pt x="1159910" y="562"/>
                  <a:pt x="1193749" y="40513"/>
                  <a:pt x="1200000" y="87943"/>
                </a:cubicBezTo>
                <a:cubicBezTo>
                  <a:pt x="1190680" y="136459"/>
                  <a:pt x="1198618" y="330515"/>
                  <a:pt x="1200000" y="439707"/>
                </a:cubicBezTo>
                <a:cubicBezTo>
                  <a:pt x="1204375" y="479917"/>
                  <a:pt x="1166282" y="529664"/>
                  <a:pt x="1112057" y="527650"/>
                </a:cubicBezTo>
                <a:cubicBezTo>
                  <a:pt x="866684" y="493820"/>
                  <a:pt x="473226" y="577326"/>
                  <a:pt x="87943" y="527650"/>
                </a:cubicBezTo>
                <a:cubicBezTo>
                  <a:pt x="37129" y="535613"/>
                  <a:pt x="796" y="485408"/>
                  <a:pt x="0" y="439707"/>
                </a:cubicBezTo>
                <a:cubicBezTo>
                  <a:pt x="-23723" y="266912"/>
                  <a:pt x="-6064" y="140582"/>
                  <a:pt x="0" y="87943"/>
                </a:cubicBezTo>
                <a:close/>
              </a:path>
              <a:path w="1200000" h="527650" stroke="0" extrusionOk="0">
                <a:moveTo>
                  <a:pt x="0" y="87943"/>
                </a:moveTo>
                <a:cubicBezTo>
                  <a:pt x="-5191" y="42488"/>
                  <a:pt x="40090" y="-5207"/>
                  <a:pt x="87943" y="0"/>
                </a:cubicBezTo>
                <a:cubicBezTo>
                  <a:pt x="243790" y="-10353"/>
                  <a:pt x="725559" y="10027"/>
                  <a:pt x="1112057" y="0"/>
                </a:cubicBezTo>
                <a:cubicBezTo>
                  <a:pt x="1164903" y="-1621"/>
                  <a:pt x="1193155" y="41292"/>
                  <a:pt x="1200000" y="87943"/>
                </a:cubicBezTo>
                <a:cubicBezTo>
                  <a:pt x="1221405" y="155729"/>
                  <a:pt x="1169692" y="347251"/>
                  <a:pt x="1200000" y="439707"/>
                </a:cubicBezTo>
                <a:cubicBezTo>
                  <a:pt x="1193533" y="491433"/>
                  <a:pt x="1159730" y="528035"/>
                  <a:pt x="1112057" y="527650"/>
                </a:cubicBezTo>
                <a:cubicBezTo>
                  <a:pt x="647619" y="611956"/>
                  <a:pt x="340226" y="515488"/>
                  <a:pt x="87943" y="527650"/>
                </a:cubicBezTo>
                <a:cubicBezTo>
                  <a:pt x="42417" y="529985"/>
                  <a:pt x="5156" y="482164"/>
                  <a:pt x="0" y="439707"/>
                </a:cubicBezTo>
                <a:cubicBezTo>
                  <a:pt x="-11650" y="361812"/>
                  <a:pt x="4912" y="131393"/>
                  <a:pt x="0" y="87943"/>
                </a:cubicBezTo>
                <a:close/>
              </a:path>
            </a:pathLst>
          </a:custGeom>
          <a:ln w="19050">
            <a:solidFill>
              <a:srgbClr val="CC0099"/>
            </a:solidFill>
            <a:extLst>
              <a:ext uri="{C807C97D-BFC1-408E-A445-0C87EB9F89A2}">
                <ask:lineSketchStyleProps xmlns:ask="http://schemas.microsoft.com/office/drawing/2018/sketchyshapes" sd="247516708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rgbClr val="CC0099"/>
                </a:solidFill>
              </a:rPr>
              <a:t>4 nét</a:t>
            </a:r>
          </a:p>
        </p:txBody>
      </p:sp>
      <p:pic>
        <p:nvPicPr>
          <p:cNvPr id="76" name="Picture 2" descr="Spelling bee 9th grade | Baamboozle">
            <a:extLst>
              <a:ext uri="{FF2B5EF4-FFF2-40B4-BE49-F238E27FC236}">
                <a16:creationId xmlns:a16="http://schemas.microsoft.com/office/drawing/2014/main" id="{72A9453A-CD0C-C0D9-80F2-06881054E7F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0114151" y="1263881"/>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pelling bee 9th grade | Baamboozle">
            <a:extLst>
              <a:ext uri="{FF2B5EF4-FFF2-40B4-BE49-F238E27FC236}">
                <a16:creationId xmlns:a16="http://schemas.microsoft.com/office/drawing/2014/main" id="{2178F641-FB85-113D-CD6C-DA2DA78C98D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97196"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pelling bee 9th grade | Baamboozle">
            <a:extLst>
              <a:ext uri="{FF2B5EF4-FFF2-40B4-BE49-F238E27FC236}">
                <a16:creationId xmlns:a16="http://schemas.microsoft.com/office/drawing/2014/main" id="{0D637FE0-1E71-54DE-0271-1BF3E97A1447}"/>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382101" y="268739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Spelling bee 9th grade | Baamboozle">
            <a:extLst>
              <a:ext uri="{FF2B5EF4-FFF2-40B4-BE49-F238E27FC236}">
                <a16:creationId xmlns:a16="http://schemas.microsoft.com/office/drawing/2014/main" id="{9A38AA3E-3303-5436-C55B-2A65C731F5B1}"/>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74642" y="1254084"/>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Spelling bee 9th grade | Baamboozle">
            <a:extLst>
              <a:ext uri="{FF2B5EF4-FFF2-40B4-BE49-F238E27FC236}">
                <a16:creationId xmlns:a16="http://schemas.microsoft.com/office/drawing/2014/main" id="{232520B2-F911-4824-DB90-24956B41A866}"/>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5497196" y="4145500"/>
            <a:ext cx="612000" cy="612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Spelling bee 9th grade | Baamboozle">
            <a:extLst>
              <a:ext uri="{FF2B5EF4-FFF2-40B4-BE49-F238E27FC236}">
                <a16:creationId xmlns:a16="http://schemas.microsoft.com/office/drawing/2014/main" id="{2E26B9F2-0A39-467E-B752-FAAEECC03089}"/>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7756803" y="4141427"/>
            <a:ext cx="612000" cy="612000"/>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E476C03C-74D2-C7F4-5679-7E7830D7E921}"/>
              </a:ext>
            </a:extLst>
          </p:cNvPr>
          <p:cNvSpPr txBox="1"/>
          <p:nvPr/>
        </p:nvSpPr>
        <p:spPr>
          <a:xfrm>
            <a:off x="6109196" y="5148393"/>
            <a:ext cx="5175553" cy="1634490"/>
          </a:xfrm>
          <a:custGeom>
            <a:avLst/>
            <a:gdLst>
              <a:gd name="connsiteX0" fmla="*/ 0 w 5175553"/>
              <a:gd name="connsiteY0" fmla="*/ 272420 h 1634490"/>
              <a:gd name="connsiteX1" fmla="*/ 272420 w 5175553"/>
              <a:gd name="connsiteY1" fmla="*/ 0 h 1634490"/>
              <a:gd name="connsiteX2" fmla="*/ 804952 w 5175553"/>
              <a:gd name="connsiteY2" fmla="*/ 0 h 1634490"/>
              <a:gd name="connsiteX3" fmla="*/ 1383791 w 5175553"/>
              <a:gd name="connsiteY3" fmla="*/ 0 h 1634490"/>
              <a:gd name="connsiteX4" fmla="*/ 2055245 w 5175553"/>
              <a:gd name="connsiteY4" fmla="*/ 0 h 1634490"/>
              <a:gd name="connsiteX5" fmla="*/ 2541469 w 5175553"/>
              <a:gd name="connsiteY5" fmla="*/ 0 h 1634490"/>
              <a:gd name="connsiteX6" fmla="*/ 3166616 w 5175553"/>
              <a:gd name="connsiteY6" fmla="*/ 0 h 1634490"/>
              <a:gd name="connsiteX7" fmla="*/ 3838069 w 5175553"/>
              <a:gd name="connsiteY7" fmla="*/ 0 h 1634490"/>
              <a:gd name="connsiteX8" fmla="*/ 4324294 w 5175553"/>
              <a:gd name="connsiteY8" fmla="*/ 0 h 1634490"/>
              <a:gd name="connsiteX9" fmla="*/ 4903133 w 5175553"/>
              <a:gd name="connsiteY9" fmla="*/ 0 h 1634490"/>
              <a:gd name="connsiteX10" fmla="*/ 5175553 w 5175553"/>
              <a:gd name="connsiteY10" fmla="*/ 272420 h 1634490"/>
              <a:gd name="connsiteX11" fmla="*/ 5175553 w 5175553"/>
              <a:gd name="connsiteY11" fmla="*/ 806349 h 1634490"/>
              <a:gd name="connsiteX12" fmla="*/ 5175553 w 5175553"/>
              <a:gd name="connsiteY12" fmla="*/ 1362070 h 1634490"/>
              <a:gd name="connsiteX13" fmla="*/ 4903133 w 5175553"/>
              <a:gd name="connsiteY13" fmla="*/ 1634490 h 1634490"/>
              <a:gd name="connsiteX14" fmla="*/ 4324294 w 5175553"/>
              <a:gd name="connsiteY14" fmla="*/ 1634490 h 1634490"/>
              <a:gd name="connsiteX15" fmla="*/ 3884376 w 5175553"/>
              <a:gd name="connsiteY15" fmla="*/ 1634490 h 1634490"/>
              <a:gd name="connsiteX16" fmla="*/ 3259230 w 5175553"/>
              <a:gd name="connsiteY16" fmla="*/ 1634490 h 1634490"/>
              <a:gd name="connsiteX17" fmla="*/ 2819312 w 5175553"/>
              <a:gd name="connsiteY17" fmla="*/ 1634490 h 1634490"/>
              <a:gd name="connsiteX18" fmla="*/ 2333087 w 5175553"/>
              <a:gd name="connsiteY18" fmla="*/ 1634490 h 1634490"/>
              <a:gd name="connsiteX19" fmla="*/ 1846862 w 5175553"/>
              <a:gd name="connsiteY19" fmla="*/ 1634490 h 1634490"/>
              <a:gd name="connsiteX20" fmla="*/ 1360638 w 5175553"/>
              <a:gd name="connsiteY20" fmla="*/ 1634490 h 1634490"/>
              <a:gd name="connsiteX21" fmla="*/ 828106 w 5175553"/>
              <a:gd name="connsiteY21" fmla="*/ 1634490 h 1634490"/>
              <a:gd name="connsiteX22" fmla="*/ 272420 w 5175553"/>
              <a:gd name="connsiteY22" fmla="*/ 1634490 h 1634490"/>
              <a:gd name="connsiteX23" fmla="*/ 0 w 5175553"/>
              <a:gd name="connsiteY23" fmla="*/ 1362070 h 1634490"/>
              <a:gd name="connsiteX24" fmla="*/ 0 w 5175553"/>
              <a:gd name="connsiteY24" fmla="*/ 817245 h 1634490"/>
              <a:gd name="connsiteX25" fmla="*/ 0 w 5175553"/>
              <a:gd name="connsiteY25" fmla="*/ 272420 h 16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75553" h="1634490" fill="none" extrusionOk="0">
                <a:moveTo>
                  <a:pt x="0" y="272420"/>
                </a:moveTo>
                <a:cubicBezTo>
                  <a:pt x="-1140" y="158173"/>
                  <a:pt x="129791" y="-13972"/>
                  <a:pt x="272420" y="0"/>
                </a:cubicBezTo>
                <a:cubicBezTo>
                  <a:pt x="512888" y="-60189"/>
                  <a:pt x="649577" y="44646"/>
                  <a:pt x="804952" y="0"/>
                </a:cubicBezTo>
                <a:cubicBezTo>
                  <a:pt x="960327" y="-44646"/>
                  <a:pt x="1206955" y="2230"/>
                  <a:pt x="1383791" y="0"/>
                </a:cubicBezTo>
                <a:cubicBezTo>
                  <a:pt x="1560627" y="-2230"/>
                  <a:pt x="1908411" y="8250"/>
                  <a:pt x="2055245" y="0"/>
                </a:cubicBezTo>
                <a:cubicBezTo>
                  <a:pt x="2202079" y="-8250"/>
                  <a:pt x="2409736" y="7788"/>
                  <a:pt x="2541469" y="0"/>
                </a:cubicBezTo>
                <a:cubicBezTo>
                  <a:pt x="2673202" y="-7788"/>
                  <a:pt x="2981857" y="12689"/>
                  <a:pt x="3166616" y="0"/>
                </a:cubicBezTo>
                <a:cubicBezTo>
                  <a:pt x="3351375" y="-12689"/>
                  <a:pt x="3665963" y="41611"/>
                  <a:pt x="3838069" y="0"/>
                </a:cubicBezTo>
                <a:cubicBezTo>
                  <a:pt x="4010175" y="-41611"/>
                  <a:pt x="4089773" y="24981"/>
                  <a:pt x="4324294" y="0"/>
                </a:cubicBezTo>
                <a:cubicBezTo>
                  <a:pt x="4558816" y="-24981"/>
                  <a:pt x="4623056" y="37990"/>
                  <a:pt x="4903133" y="0"/>
                </a:cubicBezTo>
                <a:cubicBezTo>
                  <a:pt x="5035302" y="-39972"/>
                  <a:pt x="5166165" y="127435"/>
                  <a:pt x="5175553" y="272420"/>
                </a:cubicBezTo>
                <a:cubicBezTo>
                  <a:pt x="5198134" y="444913"/>
                  <a:pt x="5121806" y="557337"/>
                  <a:pt x="5175553" y="806349"/>
                </a:cubicBezTo>
                <a:cubicBezTo>
                  <a:pt x="5229300" y="1055361"/>
                  <a:pt x="5121742" y="1105349"/>
                  <a:pt x="5175553" y="1362070"/>
                </a:cubicBezTo>
                <a:cubicBezTo>
                  <a:pt x="5181228" y="1484525"/>
                  <a:pt x="5075198" y="1631266"/>
                  <a:pt x="4903133" y="1634490"/>
                </a:cubicBezTo>
                <a:cubicBezTo>
                  <a:pt x="4692309" y="1666890"/>
                  <a:pt x="4479206" y="1593844"/>
                  <a:pt x="4324294" y="1634490"/>
                </a:cubicBezTo>
                <a:cubicBezTo>
                  <a:pt x="4169382" y="1675136"/>
                  <a:pt x="4095913" y="1599173"/>
                  <a:pt x="3884376" y="1634490"/>
                </a:cubicBezTo>
                <a:cubicBezTo>
                  <a:pt x="3672839" y="1669807"/>
                  <a:pt x="3419960" y="1599921"/>
                  <a:pt x="3259230" y="1634490"/>
                </a:cubicBezTo>
                <a:cubicBezTo>
                  <a:pt x="3098500" y="1669059"/>
                  <a:pt x="2938500" y="1608067"/>
                  <a:pt x="2819312" y="1634490"/>
                </a:cubicBezTo>
                <a:cubicBezTo>
                  <a:pt x="2700124" y="1660913"/>
                  <a:pt x="2570222" y="1619537"/>
                  <a:pt x="2333087" y="1634490"/>
                </a:cubicBezTo>
                <a:cubicBezTo>
                  <a:pt x="2095953" y="1649443"/>
                  <a:pt x="2037397" y="1590556"/>
                  <a:pt x="1846862" y="1634490"/>
                </a:cubicBezTo>
                <a:cubicBezTo>
                  <a:pt x="1656328" y="1678424"/>
                  <a:pt x="1574030" y="1634057"/>
                  <a:pt x="1360638" y="1634490"/>
                </a:cubicBezTo>
                <a:cubicBezTo>
                  <a:pt x="1147246" y="1634923"/>
                  <a:pt x="1055789" y="1589298"/>
                  <a:pt x="828106" y="1634490"/>
                </a:cubicBezTo>
                <a:cubicBezTo>
                  <a:pt x="600423" y="1679682"/>
                  <a:pt x="428386" y="1607173"/>
                  <a:pt x="272420" y="1634490"/>
                </a:cubicBezTo>
                <a:cubicBezTo>
                  <a:pt x="108417" y="1600794"/>
                  <a:pt x="-11356" y="1512069"/>
                  <a:pt x="0" y="1362070"/>
                </a:cubicBezTo>
                <a:cubicBezTo>
                  <a:pt x="-26606" y="1135302"/>
                  <a:pt x="34195" y="1088978"/>
                  <a:pt x="0" y="817245"/>
                </a:cubicBezTo>
                <a:cubicBezTo>
                  <a:pt x="-34195" y="545513"/>
                  <a:pt x="26308" y="413172"/>
                  <a:pt x="0" y="272420"/>
                </a:cubicBezTo>
                <a:close/>
              </a:path>
              <a:path w="5175553" h="1634490" stroke="0" extrusionOk="0">
                <a:moveTo>
                  <a:pt x="0" y="272420"/>
                </a:moveTo>
                <a:cubicBezTo>
                  <a:pt x="13198" y="135566"/>
                  <a:pt x="128072" y="27822"/>
                  <a:pt x="272420" y="0"/>
                </a:cubicBezTo>
                <a:cubicBezTo>
                  <a:pt x="500033" y="-15718"/>
                  <a:pt x="644064" y="47773"/>
                  <a:pt x="851259" y="0"/>
                </a:cubicBezTo>
                <a:cubicBezTo>
                  <a:pt x="1058454" y="-47773"/>
                  <a:pt x="1267712" y="15335"/>
                  <a:pt x="1522713" y="0"/>
                </a:cubicBezTo>
                <a:cubicBezTo>
                  <a:pt x="1777714" y="-15335"/>
                  <a:pt x="2023113" y="45347"/>
                  <a:pt x="2194166" y="0"/>
                </a:cubicBezTo>
                <a:cubicBezTo>
                  <a:pt x="2365219" y="-45347"/>
                  <a:pt x="2501561" y="1150"/>
                  <a:pt x="2634084" y="0"/>
                </a:cubicBezTo>
                <a:cubicBezTo>
                  <a:pt x="2766607" y="-1150"/>
                  <a:pt x="2956485" y="36926"/>
                  <a:pt x="3120308" y="0"/>
                </a:cubicBezTo>
                <a:cubicBezTo>
                  <a:pt x="3284131" y="-36926"/>
                  <a:pt x="3432021" y="27041"/>
                  <a:pt x="3652840" y="0"/>
                </a:cubicBezTo>
                <a:cubicBezTo>
                  <a:pt x="3873659" y="-27041"/>
                  <a:pt x="4055521" y="26627"/>
                  <a:pt x="4185372" y="0"/>
                </a:cubicBezTo>
                <a:cubicBezTo>
                  <a:pt x="4315223" y="-26627"/>
                  <a:pt x="4718844" y="16470"/>
                  <a:pt x="4903133" y="0"/>
                </a:cubicBezTo>
                <a:cubicBezTo>
                  <a:pt x="5071734" y="-2769"/>
                  <a:pt x="5182713" y="117566"/>
                  <a:pt x="5175553" y="272420"/>
                </a:cubicBezTo>
                <a:cubicBezTo>
                  <a:pt x="5180324" y="468959"/>
                  <a:pt x="5117879" y="599330"/>
                  <a:pt x="5175553" y="817245"/>
                </a:cubicBezTo>
                <a:cubicBezTo>
                  <a:pt x="5233227" y="1035161"/>
                  <a:pt x="5142632" y="1179469"/>
                  <a:pt x="5175553" y="1362070"/>
                </a:cubicBezTo>
                <a:cubicBezTo>
                  <a:pt x="5175361" y="1528878"/>
                  <a:pt x="5060674" y="1656251"/>
                  <a:pt x="4903133" y="1634490"/>
                </a:cubicBezTo>
                <a:cubicBezTo>
                  <a:pt x="4668851" y="1650462"/>
                  <a:pt x="4584013" y="1612820"/>
                  <a:pt x="4324294" y="1634490"/>
                </a:cubicBezTo>
                <a:cubicBezTo>
                  <a:pt x="4064575" y="1656160"/>
                  <a:pt x="3940620" y="1561147"/>
                  <a:pt x="3699148" y="1634490"/>
                </a:cubicBezTo>
                <a:cubicBezTo>
                  <a:pt x="3457676" y="1707833"/>
                  <a:pt x="3308452" y="1628714"/>
                  <a:pt x="3120308" y="1634490"/>
                </a:cubicBezTo>
                <a:cubicBezTo>
                  <a:pt x="2932164" y="1640266"/>
                  <a:pt x="2871344" y="1616042"/>
                  <a:pt x="2680391" y="1634490"/>
                </a:cubicBezTo>
                <a:cubicBezTo>
                  <a:pt x="2489438" y="1652938"/>
                  <a:pt x="2422734" y="1600006"/>
                  <a:pt x="2240473" y="1634490"/>
                </a:cubicBezTo>
                <a:cubicBezTo>
                  <a:pt x="2058212" y="1668974"/>
                  <a:pt x="1959630" y="1571894"/>
                  <a:pt x="1707941" y="1634490"/>
                </a:cubicBezTo>
                <a:cubicBezTo>
                  <a:pt x="1456252" y="1697086"/>
                  <a:pt x="1369401" y="1620060"/>
                  <a:pt x="1221716" y="1634490"/>
                </a:cubicBezTo>
                <a:cubicBezTo>
                  <a:pt x="1074032" y="1648920"/>
                  <a:pt x="696832" y="1631819"/>
                  <a:pt x="272420" y="1634490"/>
                </a:cubicBezTo>
                <a:cubicBezTo>
                  <a:pt x="128844" y="1658773"/>
                  <a:pt x="-13763" y="1533614"/>
                  <a:pt x="0" y="1362070"/>
                </a:cubicBezTo>
                <a:cubicBezTo>
                  <a:pt x="-44664" y="1204091"/>
                  <a:pt x="18497" y="976879"/>
                  <a:pt x="0" y="839038"/>
                </a:cubicBezTo>
                <a:cubicBezTo>
                  <a:pt x="-18497" y="701197"/>
                  <a:pt x="57277" y="545718"/>
                  <a:pt x="0" y="272420"/>
                </a:cubicBezTo>
                <a:close/>
              </a:path>
            </a:pathLst>
          </a:custGeom>
          <a:solidFill>
            <a:srgbClr val="FFFF8F"/>
          </a:solidFill>
          <a:ln>
            <a:solidFill>
              <a:srgbClr val="FFC000"/>
            </a:solidFill>
            <a:extLst>
              <a:ext uri="{C807C97D-BFC1-408E-A445-0C87EB9F89A2}">
                <ask:lineSketchStyleProps xmlns:ask="http://schemas.microsoft.com/office/drawing/2018/sketchyshapes" sd="1285638566">
                  <a:prstGeom prst="roundRect">
                    <a:avLst/>
                  </a:prstGeom>
                  <ask:type>
                    <ask:lineSketchScribble/>
                  </ask:type>
                </ask:lineSketchStyleProps>
              </a:ext>
            </a:extLst>
          </a:ln>
        </p:spPr>
        <p:txBody>
          <a:bodyPr wrap="square">
            <a:spAutoFit/>
          </a:bodyPr>
          <a:lstStyle/>
          <a:p>
            <a:pPr algn="just"/>
            <a:r>
              <a:rPr lang="vi-VN" sz="3000" b="1">
                <a:solidFill>
                  <a:srgbClr val="FF0066"/>
                </a:solidFill>
                <a:latin typeface="Calibri" panose="020F0502020204030204" pitchFamily="34" charset="0"/>
                <a:cs typeface="Calibri" panose="020F0502020204030204" pitchFamily="34" charset="0"/>
              </a:rPr>
              <a:t>Gồm nét mọc ngược trái, nét thẳng đứng, nét xiên phải, nét mọc ngược phải.</a:t>
            </a:r>
          </a:p>
        </p:txBody>
      </p:sp>
      <p:sp>
        <p:nvSpPr>
          <p:cNvPr id="72" name="Rectangle: Rounded Corners 71">
            <a:extLst>
              <a:ext uri="{FF2B5EF4-FFF2-40B4-BE49-F238E27FC236}">
                <a16:creationId xmlns:a16="http://schemas.microsoft.com/office/drawing/2014/main" id="{7464682B-4C1D-2A67-94E0-16C6CA0FEE00}"/>
              </a:ext>
            </a:extLst>
          </p:cNvPr>
          <p:cNvSpPr/>
          <p:nvPr/>
        </p:nvSpPr>
        <p:spPr>
          <a:xfrm>
            <a:off x="3251234" y="1929611"/>
            <a:ext cx="1055717" cy="1675924"/>
          </a:xfrm>
          <a:custGeom>
            <a:avLst/>
            <a:gdLst>
              <a:gd name="connsiteX0" fmla="*/ 0 w 1055717"/>
              <a:gd name="connsiteY0" fmla="*/ 175956 h 1675924"/>
              <a:gd name="connsiteX1" fmla="*/ 175956 w 1055717"/>
              <a:gd name="connsiteY1" fmla="*/ 0 h 1675924"/>
              <a:gd name="connsiteX2" fmla="*/ 534897 w 1055717"/>
              <a:gd name="connsiteY2" fmla="*/ 0 h 1675924"/>
              <a:gd name="connsiteX3" fmla="*/ 879761 w 1055717"/>
              <a:gd name="connsiteY3" fmla="*/ 0 h 1675924"/>
              <a:gd name="connsiteX4" fmla="*/ 1055717 w 1055717"/>
              <a:gd name="connsiteY4" fmla="*/ 175956 h 1675924"/>
              <a:gd name="connsiteX5" fmla="*/ 1055717 w 1055717"/>
              <a:gd name="connsiteY5" fmla="*/ 617293 h 1675924"/>
              <a:gd name="connsiteX6" fmla="*/ 1055717 w 1055717"/>
              <a:gd name="connsiteY6" fmla="*/ 1045391 h 1675924"/>
              <a:gd name="connsiteX7" fmla="*/ 1055717 w 1055717"/>
              <a:gd name="connsiteY7" fmla="*/ 1499968 h 1675924"/>
              <a:gd name="connsiteX8" fmla="*/ 879761 w 1055717"/>
              <a:gd name="connsiteY8" fmla="*/ 1675924 h 1675924"/>
              <a:gd name="connsiteX9" fmla="*/ 527859 w 1055717"/>
              <a:gd name="connsiteY9" fmla="*/ 1675924 h 1675924"/>
              <a:gd name="connsiteX10" fmla="*/ 175956 w 1055717"/>
              <a:gd name="connsiteY10" fmla="*/ 1675924 h 1675924"/>
              <a:gd name="connsiteX11" fmla="*/ 0 w 1055717"/>
              <a:gd name="connsiteY11" fmla="*/ 1499968 h 1675924"/>
              <a:gd name="connsiteX12" fmla="*/ 0 w 1055717"/>
              <a:gd name="connsiteY12" fmla="*/ 1032150 h 1675924"/>
              <a:gd name="connsiteX13" fmla="*/ 0 w 1055717"/>
              <a:gd name="connsiteY13" fmla="*/ 617293 h 1675924"/>
              <a:gd name="connsiteX14" fmla="*/ 0 w 1055717"/>
              <a:gd name="connsiteY14" fmla="*/ 175956 h 167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55717" h="1675924" fill="none" extrusionOk="0">
                <a:moveTo>
                  <a:pt x="0" y="175956"/>
                </a:moveTo>
                <a:cubicBezTo>
                  <a:pt x="981" y="76970"/>
                  <a:pt x="70117" y="3809"/>
                  <a:pt x="175956" y="0"/>
                </a:cubicBezTo>
                <a:cubicBezTo>
                  <a:pt x="285943" y="-21805"/>
                  <a:pt x="368622" y="38447"/>
                  <a:pt x="534897" y="0"/>
                </a:cubicBezTo>
                <a:cubicBezTo>
                  <a:pt x="701172" y="-38447"/>
                  <a:pt x="712398" y="34717"/>
                  <a:pt x="879761" y="0"/>
                </a:cubicBezTo>
                <a:cubicBezTo>
                  <a:pt x="981277" y="-9736"/>
                  <a:pt x="1077325" y="86764"/>
                  <a:pt x="1055717" y="175956"/>
                </a:cubicBezTo>
                <a:cubicBezTo>
                  <a:pt x="1089610" y="387886"/>
                  <a:pt x="1029369" y="448279"/>
                  <a:pt x="1055717" y="617293"/>
                </a:cubicBezTo>
                <a:cubicBezTo>
                  <a:pt x="1082065" y="786307"/>
                  <a:pt x="1027520" y="881604"/>
                  <a:pt x="1055717" y="1045391"/>
                </a:cubicBezTo>
                <a:cubicBezTo>
                  <a:pt x="1083914" y="1209178"/>
                  <a:pt x="1055378" y="1305690"/>
                  <a:pt x="1055717" y="1499968"/>
                </a:cubicBezTo>
                <a:cubicBezTo>
                  <a:pt x="1034557" y="1595560"/>
                  <a:pt x="974736" y="1673301"/>
                  <a:pt x="879761" y="1675924"/>
                </a:cubicBezTo>
                <a:cubicBezTo>
                  <a:pt x="731203" y="1717943"/>
                  <a:pt x="680102" y="1660640"/>
                  <a:pt x="527859" y="1675924"/>
                </a:cubicBezTo>
                <a:cubicBezTo>
                  <a:pt x="375616" y="1691208"/>
                  <a:pt x="298818" y="1651779"/>
                  <a:pt x="175956" y="1675924"/>
                </a:cubicBezTo>
                <a:cubicBezTo>
                  <a:pt x="68902" y="1683892"/>
                  <a:pt x="5849" y="1623076"/>
                  <a:pt x="0" y="1499968"/>
                </a:cubicBezTo>
                <a:cubicBezTo>
                  <a:pt x="-40052" y="1327164"/>
                  <a:pt x="32526" y="1199700"/>
                  <a:pt x="0" y="1032150"/>
                </a:cubicBezTo>
                <a:cubicBezTo>
                  <a:pt x="-32526" y="864600"/>
                  <a:pt x="39706" y="760678"/>
                  <a:pt x="0" y="617293"/>
                </a:cubicBezTo>
                <a:cubicBezTo>
                  <a:pt x="-39706" y="473908"/>
                  <a:pt x="14869" y="315431"/>
                  <a:pt x="0" y="175956"/>
                </a:cubicBezTo>
                <a:close/>
              </a:path>
              <a:path w="1055717" h="1675924" stroke="0" extrusionOk="0">
                <a:moveTo>
                  <a:pt x="0" y="175956"/>
                </a:moveTo>
                <a:cubicBezTo>
                  <a:pt x="10037" y="80417"/>
                  <a:pt x="56508" y="-17470"/>
                  <a:pt x="175956" y="0"/>
                </a:cubicBezTo>
                <a:cubicBezTo>
                  <a:pt x="252195" y="-41805"/>
                  <a:pt x="448357" y="6092"/>
                  <a:pt x="534897" y="0"/>
                </a:cubicBezTo>
                <a:cubicBezTo>
                  <a:pt x="621437" y="-6092"/>
                  <a:pt x="717856" y="25787"/>
                  <a:pt x="879761" y="0"/>
                </a:cubicBezTo>
                <a:cubicBezTo>
                  <a:pt x="1003816" y="-2240"/>
                  <a:pt x="1063174" y="54567"/>
                  <a:pt x="1055717" y="175956"/>
                </a:cubicBezTo>
                <a:cubicBezTo>
                  <a:pt x="1072632" y="299227"/>
                  <a:pt x="1043723" y="523297"/>
                  <a:pt x="1055717" y="630533"/>
                </a:cubicBezTo>
                <a:cubicBezTo>
                  <a:pt x="1067711" y="737769"/>
                  <a:pt x="1025622" y="917086"/>
                  <a:pt x="1055717" y="1098351"/>
                </a:cubicBezTo>
                <a:cubicBezTo>
                  <a:pt x="1085812" y="1279616"/>
                  <a:pt x="1035641" y="1386705"/>
                  <a:pt x="1055717" y="1499968"/>
                </a:cubicBezTo>
                <a:cubicBezTo>
                  <a:pt x="1053459" y="1593476"/>
                  <a:pt x="969332" y="1659835"/>
                  <a:pt x="879761" y="1675924"/>
                </a:cubicBezTo>
                <a:cubicBezTo>
                  <a:pt x="715304" y="1696447"/>
                  <a:pt x="707922" y="1671637"/>
                  <a:pt x="541935" y="1675924"/>
                </a:cubicBezTo>
                <a:cubicBezTo>
                  <a:pt x="375948" y="1680211"/>
                  <a:pt x="296114" y="1665740"/>
                  <a:pt x="175956" y="1675924"/>
                </a:cubicBezTo>
                <a:cubicBezTo>
                  <a:pt x="67497" y="1652076"/>
                  <a:pt x="-7631" y="1593897"/>
                  <a:pt x="0" y="1499968"/>
                </a:cubicBezTo>
                <a:cubicBezTo>
                  <a:pt x="-3566" y="1369113"/>
                  <a:pt x="52122" y="1205066"/>
                  <a:pt x="0" y="1045391"/>
                </a:cubicBezTo>
                <a:cubicBezTo>
                  <a:pt x="-52122" y="885716"/>
                  <a:pt x="32788" y="839591"/>
                  <a:pt x="0" y="643774"/>
                </a:cubicBezTo>
                <a:cubicBezTo>
                  <a:pt x="-32788" y="447957"/>
                  <a:pt x="29195" y="368364"/>
                  <a:pt x="0" y="175956"/>
                </a:cubicBezTo>
                <a:close/>
              </a:path>
            </a:pathLst>
          </a:custGeom>
          <a:solidFill>
            <a:srgbClr val="FFFF8F"/>
          </a:solidFill>
          <a:ln>
            <a:solidFill>
              <a:srgbClr val="FFC000"/>
            </a:solidFill>
            <a:extLst>
              <a:ext uri="{C807C97D-BFC1-408E-A445-0C87EB9F89A2}">
                <ask:lineSketchStyleProps xmlns:ask="http://schemas.microsoft.com/office/drawing/2018/sketchyshapes" sd="1587644650">
                  <a:prstGeom prst="roundRect">
                    <a:avLst/>
                  </a:prstGeom>
                  <ask:type>
                    <ask:lineSketchScribble/>
                  </ask:type>
                </ask:lineSketchStyleProps>
              </a:ext>
            </a:extLst>
          </a:ln>
        </p:spPr>
        <p:txBody>
          <a:bodyPr wrap="square">
            <a:spAutoFit/>
          </a:bodyPr>
          <a:lstStyle/>
          <a:p>
            <a:pPr algn="ctr" defTabSz="685800"/>
            <a:r>
              <a:rPr lang="en-US" sz="3200" b="1">
                <a:solidFill>
                  <a:srgbClr val="FF0066"/>
                </a:solidFill>
                <a:ea typeface="字魂35号-经典雅黑"/>
              </a:rPr>
              <a:t>2 </a:t>
            </a:r>
          </a:p>
          <a:p>
            <a:pPr algn="ctr" defTabSz="685800"/>
            <a:r>
              <a:rPr lang="en-US" sz="3200" b="1">
                <a:solidFill>
                  <a:srgbClr val="FF0066"/>
                </a:solidFill>
                <a:ea typeface="字魂35号-经典雅黑"/>
              </a:rPr>
              <a:t>ô li rưỡi</a:t>
            </a:r>
            <a:endParaRPr lang="en-US" sz="3200" b="1" dirty="0">
              <a:solidFill>
                <a:srgbClr val="FF0066"/>
              </a:solidFill>
              <a:ea typeface="字魂35号-经典雅黑"/>
            </a:endParaRPr>
          </a:p>
        </p:txBody>
      </p:sp>
      <p:sp>
        <p:nvSpPr>
          <p:cNvPr id="82" name="Speech Bubble: Oval 81">
            <a:extLst>
              <a:ext uri="{FF2B5EF4-FFF2-40B4-BE49-F238E27FC236}">
                <a16:creationId xmlns:a16="http://schemas.microsoft.com/office/drawing/2014/main" id="{B38013A5-0487-2B92-C8D4-728C9C5732C8}"/>
              </a:ext>
            </a:extLst>
          </p:cNvPr>
          <p:cNvSpPr/>
          <p:nvPr/>
        </p:nvSpPr>
        <p:spPr>
          <a:xfrm flipH="1">
            <a:off x="3191402" y="1619337"/>
            <a:ext cx="2232000" cy="1440000"/>
          </a:xfrm>
          <a:custGeom>
            <a:avLst/>
            <a:gdLst>
              <a:gd name="connsiteX0" fmla="*/ 651007 w 2232000"/>
              <a:gd name="connsiteY0" fmla="*/ 1620000 h 1440000"/>
              <a:gd name="connsiteX1" fmla="*/ 567563 w 2232000"/>
              <a:gd name="connsiteY1" fmla="*/ 1347060 h 1440000"/>
              <a:gd name="connsiteX2" fmla="*/ 340647 w 2232000"/>
              <a:gd name="connsiteY2" fmla="*/ 202146 h 1440000"/>
              <a:gd name="connsiteX3" fmla="*/ 1455083 w 2232000"/>
              <a:gd name="connsiteY3" fmla="*/ 34039 h 1440000"/>
              <a:gd name="connsiteX4" fmla="*/ 2102167 w 2232000"/>
              <a:gd name="connsiteY4" fmla="*/ 1057051 h 1440000"/>
              <a:gd name="connsiteX5" fmla="*/ 971595 w 2232000"/>
              <a:gd name="connsiteY5" fmla="*/ 1433948 h 1440000"/>
              <a:gd name="connsiteX6" fmla="*/ 651007 w 2232000"/>
              <a:gd name="connsiteY6" fmla="*/ 162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000" h="1440000" fill="none" extrusionOk="0">
                <a:moveTo>
                  <a:pt x="651007" y="1620000"/>
                </a:moveTo>
                <a:cubicBezTo>
                  <a:pt x="646582" y="1583219"/>
                  <a:pt x="606270" y="1480039"/>
                  <a:pt x="567563" y="1347060"/>
                </a:cubicBezTo>
                <a:cubicBezTo>
                  <a:pt x="-72900" y="1035887"/>
                  <a:pt x="-202940" y="548690"/>
                  <a:pt x="340647" y="202146"/>
                </a:cubicBezTo>
                <a:cubicBezTo>
                  <a:pt x="601145" y="26517"/>
                  <a:pt x="1058293" y="-51646"/>
                  <a:pt x="1455083" y="34039"/>
                </a:cubicBezTo>
                <a:cubicBezTo>
                  <a:pt x="2130855" y="185507"/>
                  <a:pt x="2491650" y="632186"/>
                  <a:pt x="2102167" y="1057051"/>
                </a:cubicBezTo>
                <a:cubicBezTo>
                  <a:pt x="1946255" y="1380067"/>
                  <a:pt x="1476673" y="1509270"/>
                  <a:pt x="971595" y="1433948"/>
                </a:cubicBezTo>
                <a:cubicBezTo>
                  <a:pt x="839829" y="1502708"/>
                  <a:pt x="712515" y="1561188"/>
                  <a:pt x="651007" y="1620000"/>
                </a:cubicBezTo>
                <a:close/>
              </a:path>
              <a:path w="2232000" h="1440000" stroke="0" extrusionOk="0">
                <a:moveTo>
                  <a:pt x="651007" y="1620000"/>
                </a:moveTo>
                <a:cubicBezTo>
                  <a:pt x="628706" y="1561594"/>
                  <a:pt x="576527" y="1417723"/>
                  <a:pt x="567563" y="1347060"/>
                </a:cubicBezTo>
                <a:cubicBezTo>
                  <a:pt x="-72542" y="1147436"/>
                  <a:pt x="-196568" y="546738"/>
                  <a:pt x="340647" y="202146"/>
                </a:cubicBezTo>
                <a:cubicBezTo>
                  <a:pt x="574230" y="20604"/>
                  <a:pt x="1083995" y="-14856"/>
                  <a:pt x="1455083" y="34039"/>
                </a:cubicBezTo>
                <a:cubicBezTo>
                  <a:pt x="2125171" y="190248"/>
                  <a:pt x="2528925" y="656941"/>
                  <a:pt x="2102167" y="1057051"/>
                </a:cubicBezTo>
                <a:cubicBezTo>
                  <a:pt x="1891135" y="1313732"/>
                  <a:pt x="1412503" y="1541263"/>
                  <a:pt x="971595" y="1433948"/>
                </a:cubicBezTo>
                <a:cubicBezTo>
                  <a:pt x="903042" y="1443791"/>
                  <a:pt x="773117" y="1569171"/>
                  <a:pt x="651007" y="1620000"/>
                </a:cubicBezTo>
                <a:close/>
              </a:path>
            </a:pathLst>
          </a:custGeom>
          <a:solidFill>
            <a:srgbClr val="FFFF8F"/>
          </a:solidFill>
          <a:ln w="19050">
            <a:solidFill>
              <a:srgbClr val="FFC000"/>
            </a:solidFill>
            <a:extLst>
              <a:ext uri="{C807C97D-BFC1-408E-A445-0C87EB9F89A2}">
                <ask:lineSketchStyleProps xmlns:ask="http://schemas.microsoft.com/office/drawing/2018/sketchyshapes" sd="2656783322">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66"/>
                </a:solidFill>
              </a:rPr>
              <a:t>Các bạn hãy chọn ý đúng nhất nhé!</a:t>
            </a:r>
          </a:p>
        </p:txBody>
      </p:sp>
      <p:pic>
        <p:nvPicPr>
          <p:cNvPr id="84" name="Picture 83">
            <a:extLst>
              <a:ext uri="{FF2B5EF4-FFF2-40B4-BE49-F238E27FC236}">
                <a16:creationId xmlns:a16="http://schemas.microsoft.com/office/drawing/2014/main" id="{331E5177-97AD-961F-605D-EE259F2FECAC}"/>
              </a:ext>
            </a:extLst>
          </p:cNvPr>
          <p:cNvPicPr>
            <a:picLocks noChangeAspect="1"/>
          </p:cNvPicPr>
          <p:nvPr/>
        </p:nvPicPr>
        <p:blipFill>
          <a:blip r:embed="rId11"/>
          <a:stretch>
            <a:fillRect/>
          </a:stretch>
        </p:blipFill>
        <p:spPr>
          <a:xfrm>
            <a:off x="3503555" y="3258000"/>
            <a:ext cx="2822400" cy="3600000"/>
          </a:xfrm>
          <a:prstGeom prst="rect">
            <a:avLst/>
          </a:prstGeom>
        </p:spPr>
      </p:pic>
      <p:pic>
        <p:nvPicPr>
          <p:cNvPr id="1028" name="Picture 4" descr="Animated Glitter Smile Cartoon Graphic Smiley Faces Clipart - Free ... -  ClipArt Best - ClipArt Best | Animated smiley faces, Dance emoji, Animated  emoticons">
            <a:extLst>
              <a:ext uri="{FF2B5EF4-FFF2-40B4-BE49-F238E27FC236}">
                <a16:creationId xmlns:a16="http://schemas.microsoft.com/office/drawing/2014/main" id="{DC53BD87-2284-592E-785E-F4562B803309}"/>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7088101" y="1065388"/>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Animated Glitter Smile Cartoon Graphic Smiley Faces Clipart - Free ... -  ClipArt Best - ClipArt Best | Animated smiley faces, Dance emoji, Animated  emoticons">
            <a:extLst>
              <a:ext uri="{FF2B5EF4-FFF2-40B4-BE49-F238E27FC236}">
                <a16:creationId xmlns:a16="http://schemas.microsoft.com/office/drawing/2014/main" id="{CC8FCABB-4DCB-A50F-CD9F-AA3D898160B3}"/>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806462" y="2519560"/>
            <a:ext cx="12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4" descr="Animated Glitter Smile Cartoon Graphic Smiley Faces Clipart - Free ... -  ClipArt Best - ClipArt Best | Animated smiley faces, Dance emoji, Animated  emoticons">
            <a:extLst>
              <a:ext uri="{FF2B5EF4-FFF2-40B4-BE49-F238E27FC236}">
                <a16:creationId xmlns:a16="http://schemas.microsoft.com/office/drawing/2014/main" id="{01A711C0-99FB-38B1-3B35-C3277518E13B}"/>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9727639" y="3976030"/>
            <a:ext cx="1200000"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808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57BA5E-138D-6CFD-2A3D-B0C02007AB4F}"/>
              </a:ext>
            </a:extLst>
          </p:cNvPr>
          <p:cNvPicPr>
            <a:picLocks noChangeAspect="1"/>
          </p:cNvPicPr>
          <p:nvPr/>
        </p:nvPicPr>
        <p:blipFill rotWithShape="1">
          <a:blip r:embed="rId2"/>
          <a:srcRect t="5000" b="5000"/>
          <a:stretch/>
        </p:blipFill>
        <p:spPr>
          <a:xfrm>
            <a:off x="0" y="1"/>
            <a:ext cx="12192000" cy="6858000"/>
          </a:xfrm>
          <a:prstGeom prst="rect">
            <a:avLst/>
          </a:prstGeom>
        </p:spPr>
      </p:pic>
      <p:sp>
        <p:nvSpPr>
          <p:cNvPr id="36" name="Rectangle: Rounded Corners 35">
            <a:extLst>
              <a:ext uri="{FF2B5EF4-FFF2-40B4-BE49-F238E27FC236}">
                <a16:creationId xmlns:a16="http://schemas.microsoft.com/office/drawing/2014/main" id="{D81E0243-830B-374D-1D93-62688C6CC9AE}"/>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058E7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15" name="Picture 14">
            <a:extLst>
              <a:ext uri="{FF2B5EF4-FFF2-40B4-BE49-F238E27FC236}">
                <a16:creationId xmlns:a16="http://schemas.microsoft.com/office/drawing/2014/main" id="{FDFFBF10-7AB4-DE0D-F22A-2B3F9A2A722A}"/>
              </a:ext>
            </a:extLst>
          </p:cNvPr>
          <p:cNvPicPr>
            <a:picLocks noChangeAspect="1"/>
          </p:cNvPicPr>
          <p:nvPr/>
        </p:nvPicPr>
        <p:blipFill>
          <a:blip r:embed="rId3"/>
          <a:stretch>
            <a:fillRect/>
          </a:stretch>
        </p:blipFill>
        <p:spPr>
          <a:xfrm>
            <a:off x="0" y="0"/>
            <a:ext cx="1962671" cy="1152000"/>
          </a:xfrm>
          <a:prstGeom prst="rect">
            <a:avLst/>
          </a:prstGeom>
        </p:spPr>
      </p:pic>
      <p:grpSp>
        <p:nvGrpSpPr>
          <p:cNvPr id="86" name="Group 85">
            <a:extLst>
              <a:ext uri="{FF2B5EF4-FFF2-40B4-BE49-F238E27FC236}">
                <a16:creationId xmlns:a16="http://schemas.microsoft.com/office/drawing/2014/main" id="{AC512901-5EA4-D11C-1678-2FE67BFD8B15}"/>
              </a:ext>
            </a:extLst>
          </p:cNvPr>
          <p:cNvGrpSpPr/>
          <p:nvPr/>
        </p:nvGrpSpPr>
        <p:grpSpPr>
          <a:xfrm>
            <a:off x="516003" y="459000"/>
            <a:ext cx="4094773" cy="972000"/>
            <a:chOff x="516003" y="459000"/>
            <a:chExt cx="4094773" cy="972000"/>
          </a:xfrm>
        </p:grpSpPr>
        <p:grpSp>
          <p:nvGrpSpPr>
            <p:cNvPr id="5" name="Group 4">
              <a:extLst>
                <a:ext uri="{FF2B5EF4-FFF2-40B4-BE49-F238E27FC236}">
                  <a16:creationId xmlns:a16="http://schemas.microsoft.com/office/drawing/2014/main" id="{D1CF7931-CBE6-A420-B8B5-CAA7B6E3F085}"/>
                </a:ext>
              </a:extLst>
            </p:cNvPr>
            <p:cNvGrpSpPr/>
            <p:nvPr/>
          </p:nvGrpSpPr>
          <p:grpSpPr>
            <a:xfrm>
              <a:off x="516003" y="459000"/>
              <a:ext cx="4094773" cy="972000"/>
              <a:chOff x="516003" y="459000"/>
              <a:chExt cx="4094773" cy="972000"/>
            </a:xfrm>
          </p:grpSpPr>
          <p:grpSp>
            <p:nvGrpSpPr>
              <p:cNvPr id="4" name="Group 3">
                <a:extLst>
                  <a:ext uri="{FF2B5EF4-FFF2-40B4-BE49-F238E27FC236}">
                    <a16:creationId xmlns:a16="http://schemas.microsoft.com/office/drawing/2014/main" id="{816A085B-4E77-5BBB-8918-F3F3005CC5AF}"/>
                  </a:ext>
                </a:extLst>
              </p:cNvPr>
              <p:cNvGrpSpPr/>
              <p:nvPr/>
            </p:nvGrpSpPr>
            <p:grpSpPr>
              <a:xfrm>
                <a:off x="981335" y="585000"/>
                <a:ext cx="3629441" cy="783000"/>
                <a:chOff x="981335" y="585000"/>
                <a:chExt cx="3629441" cy="783000"/>
              </a:xfrm>
            </p:grpSpPr>
            <p:sp>
              <p:nvSpPr>
                <p:cNvPr id="84" name="Rectangle: Rounded Corners 83">
                  <a:extLst>
                    <a:ext uri="{FF2B5EF4-FFF2-40B4-BE49-F238E27FC236}">
                      <a16:creationId xmlns:a16="http://schemas.microsoft.com/office/drawing/2014/main" id="{939704CB-7F4C-D1E6-B16D-2586AA4274F9}"/>
                    </a:ext>
                  </a:extLst>
                </p:cNvPr>
                <p:cNvSpPr/>
                <p:nvPr/>
              </p:nvSpPr>
              <p:spPr>
                <a:xfrm>
                  <a:off x="1010776" y="585000"/>
                  <a:ext cx="3600000" cy="720000"/>
                </a:xfrm>
                <a:custGeom>
                  <a:avLst/>
                  <a:gdLst>
                    <a:gd name="connsiteX0" fmla="*/ 0 w 3600000"/>
                    <a:gd name="connsiteY0" fmla="*/ 360000 h 720000"/>
                    <a:gd name="connsiteX1" fmla="*/ 360000 w 3600000"/>
                    <a:gd name="connsiteY1" fmla="*/ 0 h 720000"/>
                    <a:gd name="connsiteX2" fmla="*/ 849600 w 3600000"/>
                    <a:gd name="connsiteY2" fmla="*/ 0 h 720000"/>
                    <a:gd name="connsiteX3" fmla="*/ 1368000 w 3600000"/>
                    <a:gd name="connsiteY3" fmla="*/ 0 h 720000"/>
                    <a:gd name="connsiteX4" fmla="*/ 1915200 w 3600000"/>
                    <a:gd name="connsiteY4" fmla="*/ 0 h 720000"/>
                    <a:gd name="connsiteX5" fmla="*/ 24912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750400 w 3600000"/>
                    <a:gd name="connsiteY10" fmla="*/ 720000 h 720000"/>
                    <a:gd name="connsiteX11" fmla="*/ 2145600 w 3600000"/>
                    <a:gd name="connsiteY11" fmla="*/ 720000 h 720000"/>
                    <a:gd name="connsiteX12" fmla="*/ 1598400 w 3600000"/>
                    <a:gd name="connsiteY12" fmla="*/ 720000 h 720000"/>
                    <a:gd name="connsiteX13" fmla="*/ 10512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fill="none" extrusionOk="0">
                      <a:moveTo>
                        <a:pt x="0" y="360000"/>
                      </a:moveTo>
                      <a:cubicBezTo>
                        <a:pt x="-5689" y="163400"/>
                        <a:pt x="154029" y="-25021"/>
                        <a:pt x="360000" y="0"/>
                      </a:cubicBezTo>
                      <a:cubicBezTo>
                        <a:pt x="550846" y="-312"/>
                        <a:pt x="664203" y="24022"/>
                        <a:pt x="849600" y="0"/>
                      </a:cubicBezTo>
                      <a:cubicBezTo>
                        <a:pt x="1034997" y="-24022"/>
                        <a:pt x="1139929" y="1992"/>
                        <a:pt x="1368000" y="0"/>
                      </a:cubicBezTo>
                      <a:cubicBezTo>
                        <a:pt x="1596071" y="-1992"/>
                        <a:pt x="1664932" y="10622"/>
                        <a:pt x="1915200" y="0"/>
                      </a:cubicBezTo>
                      <a:cubicBezTo>
                        <a:pt x="2165468" y="-10622"/>
                        <a:pt x="2244978" y="10331"/>
                        <a:pt x="2491200" y="0"/>
                      </a:cubicBezTo>
                      <a:cubicBezTo>
                        <a:pt x="2737422" y="-10331"/>
                        <a:pt x="2959174" y="-1107"/>
                        <a:pt x="3240000" y="0"/>
                      </a:cubicBezTo>
                      <a:cubicBezTo>
                        <a:pt x="3438204" y="25444"/>
                        <a:pt x="3573499" y="152904"/>
                        <a:pt x="3600000" y="360000"/>
                      </a:cubicBezTo>
                      <a:lnTo>
                        <a:pt x="3600000" y="360000"/>
                      </a:lnTo>
                      <a:cubicBezTo>
                        <a:pt x="3585688" y="545676"/>
                        <a:pt x="3476805" y="730907"/>
                        <a:pt x="3240000" y="720000"/>
                      </a:cubicBezTo>
                      <a:cubicBezTo>
                        <a:pt x="3128730" y="737980"/>
                        <a:pt x="2861779" y="719220"/>
                        <a:pt x="2750400" y="720000"/>
                      </a:cubicBezTo>
                      <a:cubicBezTo>
                        <a:pt x="2639021" y="720780"/>
                        <a:pt x="2379214" y="708831"/>
                        <a:pt x="2145600" y="720000"/>
                      </a:cubicBezTo>
                      <a:cubicBezTo>
                        <a:pt x="1911986" y="731169"/>
                        <a:pt x="1734939" y="706539"/>
                        <a:pt x="1598400" y="720000"/>
                      </a:cubicBezTo>
                      <a:cubicBezTo>
                        <a:pt x="1461861" y="733461"/>
                        <a:pt x="1199733" y="703053"/>
                        <a:pt x="1051200" y="720000"/>
                      </a:cubicBezTo>
                      <a:cubicBezTo>
                        <a:pt x="902667" y="736947"/>
                        <a:pt x="634677" y="730253"/>
                        <a:pt x="360000" y="720000"/>
                      </a:cubicBezTo>
                      <a:cubicBezTo>
                        <a:pt x="198813" y="744940"/>
                        <a:pt x="40645" y="563146"/>
                        <a:pt x="0" y="360000"/>
                      </a:cubicBezTo>
                      <a:close/>
                    </a:path>
                    <a:path w="3600000" h="720000" stroke="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solidFill>
                  <a:srgbClr val="C5F6E4"/>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5" name="Rectangle: Rounded Corners 84">
                  <a:extLst>
                    <a:ext uri="{FF2B5EF4-FFF2-40B4-BE49-F238E27FC236}">
                      <a16:creationId xmlns:a16="http://schemas.microsoft.com/office/drawing/2014/main" id="{07645FE4-03FE-5B82-6BCD-31E512541CA3}"/>
                    </a:ext>
                  </a:extLst>
                </p:cNvPr>
                <p:cNvSpPr/>
                <p:nvPr/>
              </p:nvSpPr>
              <p:spPr>
                <a:xfrm>
                  <a:off x="981335" y="648000"/>
                  <a:ext cx="3600000" cy="720000"/>
                </a:xfrm>
                <a:custGeom>
                  <a:avLst/>
                  <a:gdLst>
                    <a:gd name="connsiteX0" fmla="*/ 0 w 3600000"/>
                    <a:gd name="connsiteY0" fmla="*/ 360000 h 720000"/>
                    <a:gd name="connsiteX1" fmla="*/ 360000 w 3600000"/>
                    <a:gd name="connsiteY1" fmla="*/ 0 h 720000"/>
                    <a:gd name="connsiteX2" fmla="*/ 878400 w 3600000"/>
                    <a:gd name="connsiteY2" fmla="*/ 0 h 720000"/>
                    <a:gd name="connsiteX3" fmla="*/ 1425600 w 3600000"/>
                    <a:gd name="connsiteY3" fmla="*/ 0 h 720000"/>
                    <a:gd name="connsiteX4" fmla="*/ 2059200 w 3600000"/>
                    <a:gd name="connsiteY4" fmla="*/ 0 h 720000"/>
                    <a:gd name="connsiteX5" fmla="*/ 2664000 w 3600000"/>
                    <a:gd name="connsiteY5" fmla="*/ 0 h 720000"/>
                    <a:gd name="connsiteX6" fmla="*/ 3240000 w 3600000"/>
                    <a:gd name="connsiteY6" fmla="*/ 0 h 720000"/>
                    <a:gd name="connsiteX7" fmla="*/ 3600000 w 3600000"/>
                    <a:gd name="connsiteY7" fmla="*/ 360000 h 720000"/>
                    <a:gd name="connsiteX8" fmla="*/ 3600000 w 3600000"/>
                    <a:gd name="connsiteY8" fmla="*/ 360000 h 720000"/>
                    <a:gd name="connsiteX9" fmla="*/ 3240000 w 3600000"/>
                    <a:gd name="connsiteY9" fmla="*/ 720000 h 720000"/>
                    <a:gd name="connsiteX10" fmla="*/ 2692800 w 3600000"/>
                    <a:gd name="connsiteY10" fmla="*/ 720000 h 720000"/>
                    <a:gd name="connsiteX11" fmla="*/ 2145600 w 3600000"/>
                    <a:gd name="connsiteY11" fmla="*/ 720000 h 720000"/>
                    <a:gd name="connsiteX12" fmla="*/ 1627200 w 3600000"/>
                    <a:gd name="connsiteY12" fmla="*/ 720000 h 720000"/>
                    <a:gd name="connsiteX13" fmla="*/ 1108800 w 3600000"/>
                    <a:gd name="connsiteY13" fmla="*/ 720000 h 720000"/>
                    <a:gd name="connsiteX14" fmla="*/ 360000 w 3600000"/>
                    <a:gd name="connsiteY14" fmla="*/ 720000 h 720000"/>
                    <a:gd name="connsiteX15" fmla="*/ 0 w 3600000"/>
                    <a:gd name="connsiteY15"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0000" h="720000" extrusionOk="0">
                      <a:moveTo>
                        <a:pt x="0" y="360000"/>
                      </a:moveTo>
                      <a:cubicBezTo>
                        <a:pt x="-9088" y="180268"/>
                        <a:pt x="189051" y="7068"/>
                        <a:pt x="360000" y="0"/>
                      </a:cubicBezTo>
                      <a:cubicBezTo>
                        <a:pt x="563327" y="18010"/>
                        <a:pt x="752179" y="-9074"/>
                        <a:pt x="878400" y="0"/>
                      </a:cubicBezTo>
                      <a:cubicBezTo>
                        <a:pt x="1004621" y="9074"/>
                        <a:pt x="1212577" y="23239"/>
                        <a:pt x="1425600" y="0"/>
                      </a:cubicBezTo>
                      <a:cubicBezTo>
                        <a:pt x="1638623" y="-23239"/>
                        <a:pt x="1824366" y="6128"/>
                        <a:pt x="2059200" y="0"/>
                      </a:cubicBezTo>
                      <a:cubicBezTo>
                        <a:pt x="2294034" y="-6128"/>
                        <a:pt x="2426778" y="-8872"/>
                        <a:pt x="2664000" y="0"/>
                      </a:cubicBezTo>
                      <a:cubicBezTo>
                        <a:pt x="2901222" y="8872"/>
                        <a:pt x="2968605" y="-2704"/>
                        <a:pt x="3240000" y="0"/>
                      </a:cubicBezTo>
                      <a:cubicBezTo>
                        <a:pt x="3424664" y="-34460"/>
                        <a:pt x="3605542" y="173133"/>
                        <a:pt x="3600000" y="360000"/>
                      </a:cubicBezTo>
                      <a:lnTo>
                        <a:pt x="3600000" y="360000"/>
                      </a:lnTo>
                      <a:cubicBezTo>
                        <a:pt x="3609113" y="537533"/>
                        <a:pt x="3401626" y="708935"/>
                        <a:pt x="3240000" y="720000"/>
                      </a:cubicBezTo>
                      <a:cubicBezTo>
                        <a:pt x="3060211" y="721299"/>
                        <a:pt x="2940978" y="713201"/>
                        <a:pt x="2692800" y="720000"/>
                      </a:cubicBezTo>
                      <a:cubicBezTo>
                        <a:pt x="2444622" y="726799"/>
                        <a:pt x="2262698" y="717817"/>
                        <a:pt x="2145600" y="720000"/>
                      </a:cubicBezTo>
                      <a:cubicBezTo>
                        <a:pt x="2028502" y="722183"/>
                        <a:pt x="1767927" y="734664"/>
                        <a:pt x="1627200" y="720000"/>
                      </a:cubicBezTo>
                      <a:cubicBezTo>
                        <a:pt x="1486473" y="705336"/>
                        <a:pt x="1256134" y="705879"/>
                        <a:pt x="1108800" y="720000"/>
                      </a:cubicBezTo>
                      <a:cubicBezTo>
                        <a:pt x="961466" y="734121"/>
                        <a:pt x="581229" y="750851"/>
                        <a:pt x="360000" y="720000"/>
                      </a:cubicBezTo>
                      <a:cubicBezTo>
                        <a:pt x="178861" y="719035"/>
                        <a:pt x="13801" y="581090"/>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3" name="Picture 2">
                <a:extLst>
                  <a:ext uri="{FF2B5EF4-FFF2-40B4-BE49-F238E27FC236}">
                    <a16:creationId xmlns:a16="http://schemas.microsoft.com/office/drawing/2014/main" id="{7E831B00-95D1-E106-2F0D-17FFD493828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7" name="TextBox 6">
              <a:extLst>
                <a:ext uri="{FF2B5EF4-FFF2-40B4-BE49-F238E27FC236}">
                  <a16:creationId xmlns:a16="http://schemas.microsoft.com/office/drawing/2014/main" id="{2177B97A-177D-A7AD-144C-32F32D077D24}"/>
                </a:ext>
              </a:extLst>
            </p:cNvPr>
            <p:cNvSpPr txBox="1"/>
            <p:nvPr/>
          </p:nvSpPr>
          <p:spPr>
            <a:xfrm>
              <a:off x="1658714" y="522059"/>
              <a:ext cx="2672526" cy="769441"/>
            </a:xfrm>
            <a:prstGeom prst="rect">
              <a:avLst/>
            </a:prstGeom>
            <a:noFill/>
          </p:spPr>
          <p:txBody>
            <a:bodyPr wrap="none" rtlCol="0">
              <a:spAutoFit/>
            </a:bodyPr>
            <a:lstStyle/>
            <a:p>
              <a:r>
                <a:rPr lang="en-US" sz="4400">
                  <a:solidFill>
                    <a:srgbClr val="058E76"/>
                  </a:solidFill>
                  <a:latin typeface="iCiel Ciaobella" pitchFamily="50" charset="0"/>
                </a:rPr>
                <a:t>Cùng luyện viết</a:t>
              </a:r>
            </a:p>
          </p:txBody>
        </p:sp>
      </p:grpSp>
      <p:pic>
        <p:nvPicPr>
          <p:cNvPr id="11" name="Picture 10">
            <a:extLst>
              <a:ext uri="{FF2B5EF4-FFF2-40B4-BE49-F238E27FC236}">
                <a16:creationId xmlns:a16="http://schemas.microsoft.com/office/drawing/2014/main" id="{8250C1D8-9FB9-0009-7859-0CAA9B49BD5B}"/>
              </a:ext>
            </a:extLst>
          </p:cNvPr>
          <p:cNvPicPr>
            <a:picLocks noChangeAspect="1"/>
          </p:cNvPicPr>
          <p:nvPr/>
        </p:nvPicPr>
        <p:blipFill>
          <a:blip r:embed="rId5"/>
          <a:stretch>
            <a:fillRect/>
          </a:stretch>
        </p:blipFill>
        <p:spPr>
          <a:xfrm>
            <a:off x="8248947" y="-1"/>
            <a:ext cx="3943054" cy="1764000"/>
          </a:xfrm>
          <a:prstGeom prst="rect">
            <a:avLst/>
          </a:prstGeom>
        </p:spPr>
      </p:pic>
      <p:pic>
        <p:nvPicPr>
          <p:cNvPr id="28" name="Picture 27">
            <a:extLst>
              <a:ext uri="{FF2B5EF4-FFF2-40B4-BE49-F238E27FC236}">
                <a16:creationId xmlns:a16="http://schemas.microsoft.com/office/drawing/2014/main" id="{DAA94FA4-9C20-D772-2167-F889A5C98A39}"/>
              </a:ext>
            </a:extLst>
          </p:cNvPr>
          <p:cNvPicPr>
            <a:picLocks noChangeAspect="1"/>
          </p:cNvPicPr>
          <p:nvPr/>
        </p:nvPicPr>
        <p:blipFill>
          <a:blip r:embed="rId6"/>
          <a:stretch>
            <a:fillRect/>
          </a:stretch>
        </p:blipFill>
        <p:spPr>
          <a:xfrm>
            <a:off x="6629317" y="5058000"/>
            <a:ext cx="5562683" cy="1800000"/>
          </a:xfrm>
          <a:prstGeom prst="rect">
            <a:avLst/>
          </a:prstGeom>
        </p:spPr>
      </p:pic>
      <p:pic>
        <p:nvPicPr>
          <p:cNvPr id="16" name="Picture 15">
            <a:extLst>
              <a:ext uri="{FF2B5EF4-FFF2-40B4-BE49-F238E27FC236}">
                <a16:creationId xmlns:a16="http://schemas.microsoft.com/office/drawing/2014/main" id="{648B8956-5A61-2FAC-6571-BF58AA8B062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22457" y="1475999"/>
            <a:ext cx="3048069" cy="3240000"/>
          </a:xfrm>
          <a:prstGeom prst="rect">
            <a:avLst/>
          </a:prstGeom>
        </p:spPr>
      </p:pic>
      <p:pic>
        <p:nvPicPr>
          <p:cNvPr id="17" name="Picture 16">
            <a:extLst>
              <a:ext uri="{FF2B5EF4-FFF2-40B4-BE49-F238E27FC236}">
                <a16:creationId xmlns:a16="http://schemas.microsoft.com/office/drawing/2014/main" id="{C681AC26-0EF1-CCCE-D126-C0A40FFF0F3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352547" y="1475999"/>
            <a:ext cx="3048070" cy="3240000"/>
          </a:xfrm>
          <a:prstGeom prst="rect">
            <a:avLst/>
          </a:prstGeom>
        </p:spPr>
      </p:pic>
      <p:pic>
        <p:nvPicPr>
          <p:cNvPr id="35" name="Picture 34">
            <a:extLst>
              <a:ext uri="{FF2B5EF4-FFF2-40B4-BE49-F238E27FC236}">
                <a16:creationId xmlns:a16="http://schemas.microsoft.com/office/drawing/2014/main" id="{46577936-136F-98BC-3E0D-B5EE488ABC48}"/>
              </a:ext>
            </a:extLst>
          </p:cNvPr>
          <p:cNvPicPr>
            <a:picLocks noChangeAspect="1"/>
          </p:cNvPicPr>
          <p:nvPr/>
        </p:nvPicPr>
        <p:blipFill>
          <a:blip r:embed="rId9"/>
          <a:stretch>
            <a:fillRect/>
          </a:stretch>
        </p:blipFill>
        <p:spPr>
          <a:xfrm>
            <a:off x="0" y="4697999"/>
            <a:ext cx="5175552" cy="2160000"/>
          </a:xfrm>
          <a:prstGeom prst="rect">
            <a:avLst/>
          </a:prstGeom>
        </p:spPr>
      </p:pic>
      <p:pic>
        <p:nvPicPr>
          <p:cNvPr id="10" name="Picture 9">
            <a:extLst>
              <a:ext uri="{FF2B5EF4-FFF2-40B4-BE49-F238E27FC236}">
                <a16:creationId xmlns:a16="http://schemas.microsoft.com/office/drawing/2014/main" id="{8C543031-6AD4-A640-4CE4-CC1E51DF65F7}"/>
              </a:ext>
            </a:extLst>
          </p:cNvPr>
          <p:cNvPicPr>
            <a:picLocks noChangeAspect="1"/>
          </p:cNvPicPr>
          <p:nvPr/>
        </p:nvPicPr>
        <p:blipFill>
          <a:blip r:embed="rId10"/>
          <a:stretch>
            <a:fillRect/>
          </a:stretch>
        </p:blipFill>
        <p:spPr>
          <a:xfrm>
            <a:off x="9201240" y="2038801"/>
            <a:ext cx="1772800" cy="3600000"/>
          </a:xfrm>
          <a:prstGeom prst="rect">
            <a:avLst/>
          </a:prstGeom>
        </p:spPr>
      </p:pic>
      <p:grpSp>
        <p:nvGrpSpPr>
          <p:cNvPr id="26" name="Group 25">
            <a:extLst>
              <a:ext uri="{FF2B5EF4-FFF2-40B4-BE49-F238E27FC236}">
                <a16:creationId xmlns:a16="http://schemas.microsoft.com/office/drawing/2014/main" id="{38E6F8A9-4122-8FD1-D6B1-77B392DD3012}"/>
              </a:ext>
            </a:extLst>
          </p:cNvPr>
          <p:cNvGrpSpPr/>
          <p:nvPr/>
        </p:nvGrpSpPr>
        <p:grpSpPr>
          <a:xfrm>
            <a:off x="7233240" y="-436128"/>
            <a:ext cx="3420000" cy="3420000"/>
            <a:chOff x="7809698" y="585143"/>
            <a:chExt cx="3420000" cy="3420000"/>
          </a:xfrm>
        </p:grpSpPr>
        <p:pic>
          <p:nvPicPr>
            <p:cNvPr id="27" name="Picture 26">
              <a:extLst>
                <a:ext uri="{FF2B5EF4-FFF2-40B4-BE49-F238E27FC236}">
                  <a16:creationId xmlns:a16="http://schemas.microsoft.com/office/drawing/2014/main" id="{25431C65-9DA9-5026-502E-2A67453F2347}"/>
                </a:ext>
              </a:extLst>
            </p:cNvPr>
            <p:cNvPicPr>
              <a:picLocks noChangeAspect="1"/>
            </p:cNvPicPr>
            <p:nvPr/>
          </p:nvPicPr>
          <p:blipFill>
            <a:blip r:embed="rId11"/>
            <a:stretch>
              <a:fillRect/>
            </a:stretch>
          </p:blipFill>
          <p:spPr>
            <a:xfrm>
              <a:off x="7809698" y="585143"/>
              <a:ext cx="3420000" cy="3420000"/>
            </a:xfrm>
            <a:prstGeom prst="rect">
              <a:avLst/>
            </a:prstGeom>
          </p:spPr>
        </p:pic>
        <p:sp>
          <p:nvSpPr>
            <p:cNvPr id="29" name="TextBox 28">
              <a:extLst>
                <a:ext uri="{FF2B5EF4-FFF2-40B4-BE49-F238E27FC236}">
                  <a16:creationId xmlns:a16="http://schemas.microsoft.com/office/drawing/2014/main" id="{BDFABE52-8266-53F9-FB85-7E47FFF9B009}"/>
                </a:ext>
              </a:extLst>
            </p:cNvPr>
            <p:cNvSpPr txBox="1"/>
            <p:nvPr/>
          </p:nvSpPr>
          <p:spPr>
            <a:xfrm>
              <a:off x="8488944" y="1806624"/>
              <a:ext cx="2061507" cy="1077218"/>
            </a:xfrm>
            <a:prstGeom prst="rect">
              <a:avLst/>
            </a:prstGeom>
            <a:noFill/>
          </p:spPr>
          <p:txBody>
            <a:bodyPr wrap="square" rtlCol="0">
              <a:spAutoFit/>
            </a:bodyPr>
            <a:lstStyle/>
            <a:p>
              <a:pPr algn="ctr"/>
              <a:r>
                <a:rPr lang="en-US" sz="3200" b="1">
                  <a:solidFill>
                    <a:srgbClr val="ED2525"/>
                  </a:solidFill>
                </a:rPr>
                <a:t>Viết vào vở tập viết</a:t>
              </a:r>
            </a:p>
          </p:txBody>
        </p:sp>
      </p:grpSp>
      <p:pic>
        <p:nvPicPr>
          <p:cNvPr id="30" name="Picture 29">
            <a:extLst>
              <a:ext uri="{FF2B5EF4-FFF2-40B4-BE49-F238E27FC236}">
                <a16:creationId xmlns:a16="http://schemas.microsoft.com/office/drawing/2014/main" id="{78B50537-D307-8EE6-BE81-D0CF433E63CF}"/>
              </a:ext>
            </a:extLst>
          </p:cNvPr>
          <p:cNvPicPr>
            <a:picLocks noChangeAspect="1"/>
          </p:cNvPicPr>
          <p:nvPr/>
        </p:nvPicPr>
        <p:blipFill>
          <a:blip r:embed="rId12"/>
          <a:stretch>
            <a:fillRect/>
          </a:stretch>
        </p:blipFill>
        <p:spPr>
          <a:xfrm>
            <a:off x="7582638" y="2717998"/>
            <a:ext cx="1436581" cy="1980000"/>
          </a:xfrm>
          <a:prstGeom prst="rect">
            <a:avLst/>
          </a:prstGeom>
          <a:effectLst>
            <a:innerShdw blurRad="38100" dist="38100" dir="10800000">
              <a:schemeClr val="tx1">
                <a:lumMod val="65000"/>
                <a:lumOff val="35000"/>
                <a:alpha val="30000"/>
              </a:schemeClr>
            </a:innerShdw>
          </a:effectLst>
        </p:spPr>
      </p:pic>
    </p:spTree>
    <p:extLst>
      <p:ext uri="{BB962C8B-B14F-4D97-AF65-F5344CB8AC3E}">
        <p14:creationId xmlns:p14="http://schemas.microsoft.com/office/powerpoint/2010/main" val="120120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4"/>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4"/>
          <a:stretch>
            <a:fillRect/>
          </a:stretch>
        </p:blipFill>
        <p:spPr>
          <a:xfrm flipH="1">
            <a:off x="8695793" y="0"/>
            <a:ext cx="3496207" cy="3024000"/>
          </a:xfrm>
          <a:prstGeom prst="rect">
            <a:avLst/>
          </a:prstGeom>
        </p:spPr>
      </p:pic>
      <p:pic>
        <p:nvPicPr>
          <p:cNvPr id="10" name="Picture 9">
            <a:extLst>
              <a:ext uri="{FF2B5EF4-FFF2-40B4-BE49-F238E27FC236}">
                <a16:creationId xmlns:a16="http://schemas.microsoft.com/office/drawing/2014/main" id="{3045F9CC-0868-8C30-A266-6D8B9516B326}"/>
              </a:ext>
            </a:extLst>
          </p:cNvPr>
          <p:cNvPicPr>
            <a:picLocks noChangeAspect="1"/>
          </p:cNvPicPr>
          <p:nvPr/>
        </p:nvPicPr>
        <p:blipFill>
          <a:blip r:embed="rId5"/>
          <a:stretch>
            <a:fillRect/>
          </a:stretch>
        </p:blipFill>
        <p:spPr>
          <a:xfrm>
            <a:off x="7774020" y="1449000"/>
            <a:ext cx="3477760" cy="3960000"/>
          </a:xfrm>
          <a:prstGeom prst="rect">
            <a:avLst/>
          </a:prstGeom>
        </p:spPr>
      </p:pic>
      <p:pic>
        <p:nvPicPr>
          <p:cNvPr id="11" name="Picture 10">
            <a:extLst>
              <a:ext uri="{FF2B5EF4-FFF2-40B4-BE49-F238E27FC236}">
                <a16:creationId xmlns:a16="http://schemas.microsoft.com/office/drawing/2014/main" id="{830C5CD7-018F-C184-6AC0-965D8365A53B}"/>
              </a:ext>
            </a:extLst>
          </p:cNvPr>
          <p:cNvPicPr>
            <a:picLocks noChangeAspect="1"/>
          </p:cNvPicPr>
          <p:nvPr/>
        </p:nvPicPr>
        <p:blipFill rotWithShape="1">
          <a:blip r:embed="rId6">
            <a:extLst>
              <a:ext uri="{28A0092B-C50C-407E-A947-70E740481C1C}">
                <a14:useLocalDpi xmlns:a14="http://schemas.microsoft.com/office/drawing/2010/main" val="0"/>
              </a:ext>
            </a:extLst>
          </a:blip>
          <a:srcRect l="3889" t="17563" r="3889" b="17563"/>
          <a:stretch/>
        </p:blipFill>
        <p:spPr>
          <a:xfrm>
            <a:off x="1210158" y="1002377"/>
            <a:ext cx="7164624" cy="5040000"/>
          </a:xfrm>
          <a:prstGeom prst="rect">
            <a:avLst/>
          </a:prstGeom>
          <a:effectLst>
            <a:innerShdw blurRad="63500">
              <a:schemeClr val="bg1">
                <a:lumMod val="65000"/>
              </a:schemeClr>
            </a:innerShdw>
          </a:effectLst>
        </p:spPr>
      </p:pic>
      <p:sp>
        <p:nvSpPr>
          <p:cNvPr id="12" name="TextBox 11">
            <a:extLst>
              <a:ext uri="{FF2B5EF4-FFF2-40B4-BE49-F238E27FC236}">
                <a16:creationId xmlns:a16="http://schemas.microsoft.com/office/drawing/2014/main" id="{8E2843DC-C11D-1FE6-640A-1F5B633AAE41}"/>
              </a:ext>
            </a:extLst>
          </p:cNvPr>
          <p:cNvSpPr txBox="1"/>
          <p:nvPr/>
        </p:nvSpPr>
        <p:spPr>
          <a:xfrm>
            <a:off x="2890745" y="2202360"/>
            <a:ext cx="3943055" cy="2123658"/>
          </a:xfrm>
          <a:prstGeom prst="rect">
            <a:avLst/>
          </a:prstGeom>
          <a:noFill/>
          <a:effectLst/>
        </p:spPr>
        <p:txBody>
          <a:bodyPr wrap="square" rtlCol="0">
            <a:spAutoFit/>
          </a:bodyPr>
          <a:lstStyle/>
          <a:p>
            <a:pPr algn="ctr">
              <a:buClr>
                <a:srgbClr val="000000"/>
              </a:buClr>
              <a:buFont typeface="Arial"/>
              <a:buNone/>
            </a:pPr>
            <a:r>
              <a:rPr lang="en-US" sz="6600" kern="0">
                <a:solidFill>
                  <a:srgbClr val="FF4949"/>
                </a:solidFill>
                <a:effectLst>
                  <a:glow>
                    <a:schemeClr val="accent1">
                      <a:alpha val="40000"/>
                    </a:schemeClr>
                  </a:glow>
                </a:effectLst>
                <a:latin typeface="iCiel Ciaobella" pitchFamily="50" charset="0"/>
                <a:cs typeface="Arial"/>
                <a:sym typeface="Arial"/>
              </a:rPr>
              <a:t>Luyện viết từ ứng dụng</a:t>
            </a:r>
            <a:endParaRPr lang="en-US" sz="6600" b="1" kern="0" dirty="0">
              <a:solidFill>
                <a:srgbClr val="FF4949"/>
              </a:solidFill>
              <a:effectLst>
                <a:glow>
                  <a:schemeClr val="accent1">
                    <a:alpha val="40000"/>
                  </a:schemeClr>
                </a:glow>
              </a:effectLst>
              <a:latin typeface="HP001 5 hàng" panose="020B0603050302020204" pitchFamily="34" charset="0"/>
              <a:cs typeface="Arial"/>
              <a:sym typeface="Arial"/>
            </a:endParaRPr>
          </a:p>
        </p:txBody>
      </p:sp>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7"/>
          <a:stretch>
            <a:fillRect/>
          </a:stretch>
        </p:blipFill>
        <p:spPr>
          <a:xfrm>
            <a:off x="0" y="4232134"/>
            <a:ext cx="3058737" cy="2628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8"/>
          <a:stretch>
            <a:fillRect/>
          </a:stretch>
        </p:blipFill>
        <p:spPr>
          <a:xfrm>
            <a:off x="9312457" y="4383124"/>
            <a:ext cx="2879543" cy="2484000"/>
          </a:xfrm>
          <a:prstGeom prst="rect">
            <a:avLst/>
          </a:prstGeom>
        </p:spPr>
      </p:pic>
    </p:spTree>
    <p:extLst>
      <p:ext uri="{BB962C8B-B14F-4D97-AF65-F5344CB8AC3E}">
        <p14:creationId xmlns:p14="http://schemas.microsoft.com/office/powerpoint/2010/main" val="314915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sp>
        <p:nvSpPr>
          <p:cNvPr id="31" name="Rectangle: Rounded Corners 30">
            <a:extLst>
              <a:ext uri="{FF2B5EF4-FFF2-40B4-BE49-F238E27FC236}">
                <a16:creationId xmlns:a16="http://schemas.microsoft.com/office/drawing/2014/main" id="{A6C6BE9B-0732-F455-33CE-B0F38F2B7B0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3C735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557"/>
              </a:solidFill>
            </a:endParaRPr>
          </a:p>
        </p:txBody>
      </p:sp>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4"/>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4"/>
          <a:stretch>
            <a:fillRect/>
          </a:stretch>
        </p:blipFill>
        <p:spPr>
          <a:xfrm flipH="1">
            <a:off x="8695793" y="0"/>
            <a:ext cx="3496207" cy="3024000"/>
          </a:xfrm>
          <a:prstGeom prst="rect">
            <a:avLst/>
          </a:prstGeom>
        </p:spPr>
      </p:pic>
      <p:grpSp>
        <p:nvGrpSpPr>
          <p:cNvPr id="10" name="Group 9">
            <a:extLst>
              <a:ext uri="{FF2B5EF4-FFF2-40B4-BE49-F238E27FC236}">
                <a16:creationId xmlns:a16="http://schemas.microsoft.com/office/drawing/2014/main" id="{4685E663-75CE-7654-90A8-5C418E596C3F}"/>
              </a:ext>
            </a:extLst>
          </p:cNvPr>
          <p:cNvGrpSpPr/>
          <p:nvPr/>
        </p:nvGrpSpPr>
        <p:grpSpPr>
          <a:xfrm>
            <a:off x="516003" y="459000"/>
            <a:ext cx="3914773" cy="972000"/>
            <a:chOff x="516003" y="459000"/>
            <a:chExt cx="3914773" cy="972000"/>
          </a:xfrm>
        </p:grpSpPr>
        <p:grpSp>
          <p:nvGrpSpPr>
            <p:cNvPr id="11" name="Group 10">
              <a:extLst>
                <a:ext uri="{FF2B5EF4-FFF2-40B4-BE49-F238E27FC236}">
                  <a16:creationId xmlns:a16="http://schemas.microsoft.com/office/drawing/2014/main" id="{5761F550-AF1F-C708-C722-E1772B38B555}"/>
                </a:ext>
              </a:extLst>
            </p:cNvPr>
            <p:cNvGrpSpPr/>
            <p:nvPr/>
          </p:nvGrpSpPr>
          <p:grpSpPr>
            <a:xfrm>
              <a:off x="516003" y="459000"/>
              <a:ext cx="3914773" cy="972000"/>
              <a:chOff x="516003" y="459000"/>
              <a:chExt cx="3914773" cy="972000"/>
            </a:xfrm>
          </p:grpSpPr>
          <p:grpSp>
            <p:nvGrpSpPr>
              <p:cNvPr id="13" name="Group 12">
                <a:extLst>
                  <a:ext uri="{FF2B5EF4-FFF2-40B4-BE49-F238E27FC236}">
                    <a16:creationId xmlns:a16="http://schemas.microsoft.com/office/drawing/2014/main" id="{C3C45A10-EB3F-0300-8F6B-49F6A9F48B86}"/>
                  </a:ext>
                </a:extLst>
              </p:cNvPr>
              <p:cNvGrpSpPr/>
              <p:nvPr/>
            </p:nvGrpSpPr>
            <p:grpSpPr>
              <a:xfrm>
                <a:off x="981335" y="585000"/>
                <a:ext cx="3449441" cy="783000"/>
                <a:chOff x="981335" y="585000"/>
                <a:chExt cx="3449441" cy="783000"/>
              </a:xfrm>
            </p:grpSpPr>
            <p:sp>
              <p:nvSpPr>
                <p:cNvPr id="15" name="Rectangle: Rounded Corners 14">
                  <a:extLst>
                    <a:ext uri="{FF2B5EF4-FFF2-40B4-BE49-F238E27FC236}">
                      <a16:creationId xmlns:a16="http://schemas.microsoft.com/office/drawing/2014/main" id="{4A30D339-162C-A0EA-CE30-7CB195380B45}"/>
                    </a:ext>
                  </a:extLst>
                </p:cNvPr>
                <p:cNvSpPr/>
                <p:nvPr/>
              </p:nvSpPr>
              <p:spPr>
                <a:xfrm>
                  <a:off x="1010776" y="585000"/>
                  <a:ext cx="3420000" cy="720000"/>
                </a:xfrm>
                <a:custGeom>
                  <a:avLst/>
                  <a:gdLst>
                    <a:gd name="connsiteX0" fmla="*/ 0 w 3420000"/>
                    <a:gd name="connsiteY0" fmla="*/ 360000 h 720000"/>
                    <a:gd name="connsiteX1" fmla="*/ 360000 w 3420000"/>
                    <a:gd name="connsiteY1" fmla="*/ 0 h 720000"/>
                    <a:gd name="connsiteX2" fmla="*/ 1062000 w 3420000"/>
                    <a:gd name="connsiteY2" fmla="*/ 0 h 720000"/>
                    <a:gd name="connsiteX3" fmla="*/ 1656000 w 3420000"/>
                    <a:gd name="connsiteY3" fmla="*/ 0 h 720000"/>
                    <a:gd name="connsiteX4" fmla="*/ 2250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385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fill="none" extrusionOk="0">
                      <a:moveTo>
                        <a:pt x="0" y="360000"/>
                      </a:moveTo>
                      <a:cubicBezTo>
                        <a:pt x="-6642" y="144575"/>
                        <a:pt x="178861" y="-965"/>
                        <a:pt x="360000" y="0"/>
                      </a:cubicBezTo>
                      <a:cubicBezTo>
                        <a:pt x="518701" y="-18676"/>
                        <a:pt x="726410" y="-22185"/>
                        <a:pt x="1062000" y="0"/>
                      </a:cubicBezTo>
                      <a:cubicBezTo>
                        <a:pt x="1397590" y="22185"/>
                        <a:pt x="1395334" y="13618"/>
                        <a:pt x="1656000" y="0"/>
                      </a:cubicBezTo>
                      <a:cubicBezTo>
                        <a:pt x="1916666" y="-13618"/>
                        <a:pt x="2080877" y="9802"/>
                        <a:pt x="2250000" y="0"/>
                      </a:cubicBezTo>
                      <a:cubicBezTo>
                        <a:pt x="2419123" y="-9802"/>
                        <a:pt x="2870278" y="39252"/>
                        <a:pt x="3060000" y="0"/>
                      </a:cubicBezTo>
                      <a:cubicBezTo>
                        <a:pt x="3247257" y="-19571"/>
                        <a:pt x="3407589" y="168911"/>
                        <a:pt x="3420000" y="360000"/>
                      </a:cubicBezTo>
                      <a:lnTo>
                        <a:pt x="3420000" y="360000"/>
                      </a:lnTo>
                      <a:cubicBezTo>
                        <a:pt x="3423774" y="542691"/>
                        <a:pt x="3257209" y="702430"/>
                        <a:pt x="3060000" y="720000"/>
                      </a:cubicBezTo>
                      <a:cubicBezTo>
                        <a:pt x="2806672" y="752297"/>
                        <a:pt x="2544003" y="696944"/>
                        <a:pt x="2385000" y="720000"/>
                      </a:cubicBezTo>
                      <a:cubicBezTo>
                        <a:pt x="2225997" y="743056"/>
                        <a:pt x="1923367" y="749874"/>
                        <a:pt x="1737000" y="720000"/>
                      </a:cubicBezTo>
                      <a:cubicBezTo>
                        <a:pt x="1550633" y="690126"/>
                        <a:pt x="1339022" y="716580"/>
                        <a:pt x="1089000" y="720000"/>
                      </a:cubicBezTo>
                      <a:cubicBezTo>
                        <a:pt x="838978" y="723420"/>
                        <a:pt x="617959" y="702390"/>
                        <a:pt x="360000" y="720000"/>
                      </a:cubicBezTo>
                      <a:cubicBezTo>
                        <a:pt x="116116" y="730362"/>
                        <a:pt x="49085" y="554864"/>
                        <a:pt x="0" y="360000"/>
                      </a:cubicBezTo>
                      <a:close/>
                    </a:path>
                    <a:path w="3420000" h="720000" stroke="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solidFill>
                  <a:srgbClr val="EAFA73"/>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6" name="Rectangle: Rounded Corners 15">
                  <a:extLst>
                    <a:ext uri="{FF2B5EF4-FFF2-40B4-BE49-F238E27FC236}">
                      <a16:creationId xmlns:a16="http://schemas.microsoft.com/office/drawing/2014/main" id="{4CCE50DD-9BC3-2E59-8F74-1F4909F2DD18}"/>
                    </a:ext>
                  </a:extLst>
                </p:cNvPr>
                <p:cNvSpPr/>
                <p:nvPr/>
              </p:nvSpPr>
              <p:spPr>
                <a:xfrm>
                  <a:off x="981335" y="648000"/>
                  <a:ext cx="3420000" cy="720000"/>
                </a:xfrm>
                <a:custGeom>
                  <a:avLst/>
                  <a:gdLst>
                    <a:gd name="connsiteX0" fmla="*/ 0 w 3420000"/>
                    <a:gd name="connsiteY0" fmla="*/ 360000 h 720000"/>
                    <a:gd name="connsiteX1" fmla="*/ 360000 w 3420000"/>
                    <a:gd name="connsiteY1" fmla="*/ 0 h 720000"/>
                    <a:gd name="connsiteX2" fmla="*/ 981000 w 3420000"/>
                    <a:gd name="connsiteY2" fmla="*/ 0 h 720000"/>
                    <a:gd name="connsiteX3" fmla="*/ 1629000 w 3420000"/>
                    <a:gd name="connsiteY3" fmla="*/ 0 h 720000"/>
                    <a:gd name="connsiteX4" fmla="*/ 2358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412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4" name="Picture 13">
                <a:extLst>
                  <a:ext uri="{FF2B5EF4-FFF2-40B4-BE49-F238E27FC236}">
                    <a16:creationId xmlns:a16="http://schemas.microsoft.com/office/drawing/2014/main" id="{52AE3CE6-963A-3434-87EB-600E89F1051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2" name="TextBox 11">
              <a:extLst>
                <a:ext uri="{FF2B5EF4-FFF2-40B4-BE49-F238E27FC236}">
                  <a16:creationId xmlns:a16="http://schemas.microsoft.com/office/drawing/2014/main" id="{31E8BBA1-E191-A20D-D653-57387432E773}"/>
                </a:ext>
              </a:extLst>
            </p:cNvPr>
            <p:cNvSpPr txBox="1"/>
            <p:nvPr/>
          </p:nvSpPr>
          <p:spPr>
            <a:xfrm>
              <a:off x="1658714" y="567059"/>
              <a:ext cx="2316660" cy="769441"/>
            </a:xfrm>
            <a:prstGeom prst="rect">
              <a:avLst/>
            </a:prstGeom>
            <a:noFill/>
            <a:ln>
              <a:noFill/>
            </a:ln>
          </p:spPr>
          <p:txBody>
            <a:bodyPr wrap="none" rtlCol="0">
              <a:spAutoFit/>
            </a:bodyPr>
            <a:lstStyle/>
            <a:p>
              <a:r>
                <a:rPr lang="en-US" sz="4400">
                  <a:solidFill>
                    <a:srgbClr val="3C7356"/>
                  </a:solidFill>
                  <a:latin typeface="iCiel Ciaobella" pitchFamily="50" charset="0"/>
                </a:rPr>
                <a:t>Từ ứng dụng</a:t>
              </a:r>
            </a:p>
          </p:txBody>
        </p:sp>
      </p:grpSp>
      <p:pic>
        <p:nvPicPr>
          <p:cNvPr id="22" name="Picture 21">
            <a:extLst>
              <a:ext uri="{FF2B5EF4-FFF2-40B4-BE49-F238E27FC236}">
                <a16:creationId xmlns:a16="http://schemas.microsoft.com/office/drawing/2014/main" id="{11C2199C-A7BD-D7DD-2D00-195B89E6012C}"/>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2" t="398" r="54439" b="59701"/>
          <a:stretch/>
        </p:blipFill>
        <p:spPr>
          <a:xfrm>
            <a:off x="0" y="-2186970"/>
            <a:ext cx="4222777" cy="1800000"/>
          </a:xfrm>
          <a:prstGeom prst="rect">
            <a:avLst/>
          </a:prstGeom>
        </p:spPr>
      </p:pic>
      <p:sp>
        <p:nvSpPr>
          <p:cNvPr id="23" name="TextBox 22">
            <a:extLst>
              <a:ext uri="{FF2B5EF4-FFF2-40B4-BE49-F238E27FC236}">
                <a16:creationId xmlns:a16="http://schemas.microsoft.com/office/drawing/2014/main" id="{4F9EF4F2-E628-943E-7799-49232A018EED}"/>
              </a:ext>
            </a:extLst>
          </p:cNvPr>
          <p:cNvSpPr txBox="1"/>
          <p:nvPr/>
        </p:nvSpPr>
        <p:spPr>
          <a:xfrm>
            <a:off x="740276" y="-1796297"/>
            <a:ext cx="2294364" cy="784830"/>
          </a:xfrm>
          <a:prstGeom prst="rect">
            <a:avLst/>
          </a:prstGeom>
          <a:noFill/>
        </p:spPr>
        <p:txBody>
          <a:bodyPr wrap="square" rtlCol="0">
            <a:spAutoFit/>
          </a:bodyPr>
          <a:lstStyle/>
          <a:p>
            <a:r>
              <a:rPr lang="en-US" sz="4400" b="1">
                <a:solidFill>
                  <a:srgbClr val="990099"/>
                </a:solidFill>
                <a:latin typeface="HP001 5 hàng" panose="020B0603050302020204" pitchFamily="34" charset="0"/>
              </a:rPr>
              <a:t>Mũi Né</a:t>
            </a:r>
          </a:p>
        </p:txBody>
      </p:sp>
      <p:pic>
        <p:nvPicPr>
          <p:cNvPr id="2" name="Picture 1">
            <a:extLst>
              <a:ext uri="{FF2B5EF4-FFF2-40B4-BE49-F238E27FC236}">
                <a16:creationId xmlns:a16="http://schemas.microsoft.com/office/drawing/2014/main" id="{DBFA78DC-5CAB-31A6-FCD8-69B6A4D6CEDA}"/>
              </a:ext>
            </a:extLst>
          </p:cNvPr>
          <p:cNvPicPr>
            <a:picLocks noChangeAspect="1"/>
          </p:cNvPicPr>
          <p:nvPr/>
        </p:nvPicPr>
        <p:blipFill>
          <a:blip r:embed="rId8"/>
          <a:stretch>
            <a:fillRect/>
          </a:stretch>
        </p:blipFill>
        <p:spPr>
          <a:xfrm>
            <a:off x="1383010" y="1503000"/>
            <a:ext cx="3546794" cy="1512000"/>
          </a:xfrm>
          <a:prstGeom prst="rect">
            <a:avLst/>
          </a:prstGeom>
        </p:spPr>
      </p:pic>
      <p:sp>
        <p:nvSpPr>
          <p:cNvPr id="29" name="TextBox 28">
            <a:extLst>
              <a:ext uri="{FF2B5EF4-FFF2-40B4-BE49-F238E27FC236}">
                <a16:creationId xmlns:a16="http://schemas.microsoft.com/office/drawing/2014/main" id="{318D7005-803C-EF93-7CEC-FC64FCBCD72E}"/>
              </a:ext>
            </a:extLst>
          </p:cNvPr>
          <p:cNvSpPr txBox="1"/>
          <p:nvPr/>
        </p:nvSpPr>
        <p:spPr>
          <a:xfrm>
            <a:off x="5524235" y="1429269"/>
            <a:ext cx="5527358" cy="3228796"/>
          </a:xfrm>
          <a:custGeom>
            <a:avLst/>
            <a:gdLst>
              <a:gd name="connsiteX0" fmla="*/ 0 w 5527358"/>
              <a:gd name="connsiteY0" fmla="*/ 241643 h 3228796"/>
              <a:gd name="connsiteX1" fmla="*/ 241643 w 5527358"/>
              <a:gd name="connsiteY1" fmla="*/ 0 h 3228796"/>
              <a:gd name="connsiteX2" fmla="*/ 852536 w 5527358"/>
              <a:gd name="connsiteY2" fmla="*/ 0 h 3228796"/>
              <a:gd name="connsiteX3" fmla="*/ 1513870 w 5527358"/>
              <a:gd name="connsiteY3" fmla="*/ 0 h 3228796"/>
              <a:gd name="connsiteX4" fmla="*/ 2124763 w 5527358"/>
              <a:gd name="connsiteY4" fmla="*/ 0 h 3228796"/>
              <a:gd name="connsiteX5" fmla="*/ 2735656 w 5527358"/>
              <a:gd name="connsiteY5" fmla="*/ 0 h 3228796"/>
              <a:gd name="connsiteX6" fmla="*/ 3195227 w 5527358"/>
              <a:gd name="connsiteY6" fmla="*/ 0 h 3228796"/>
              <a:gd name="connsiteX7" fmla="*/ 3856561 w 5527358"/>
              <a:gd name="connsiteY7" fmla="*/ 0 h 3228796"/>
              <a:gd name="connsiteX8" fmla="*/ 4467454 w 5527358"/>
              <a:gd name="connsiteY8" fmla="*/ 0 h 3228796"/>
              <a:gd name="connsiteX9" fmla="*/ 5285715 w 5527358"/>
              <a:gd name="connsiteY9" fmla="*/ 0 h 3228796"/>
              <a:gd name="connsiteX10" fmla="*/ 5527358 w 5527358"/>
              <a:gd name="connsiteY10" fmla="*/ 241643 h 3228796"/>
              <a:gd name="connsiteX11" fmla="*/ 5527358 w 5527358"/>
              <a:gd name="connsiteY11" fmla="*/ 708380 h 3228796"/>
              <a:gd name="connsiteX12" fmla="*/ 5527358 w 5527358"/>
              <a:gd name="connsiteY12" fmla="*/ 1284937 h 3228796"/>
              <a:gd name="connsiteX13" fmla="*/ 5527358 w 5527358"/>
              <a:gd name="connsiteY13" fmla="*/ 1888949 h 3228796"/>
              <a:gd name="connsiteX14" fmla="*/ 5527358 w 5527358"/>
              <a:gd name="connsiteY14" fmla="*/ 2465506 h 3228796"/>
              <a:gd name="connsiteX15" fmla="*/ 5527358 w 5527358"/>
              <a:gd name="connsiteY15" fmla="*/ 2987153 h 3228796"/>
              <a:gd name="connsiteX16" fmla="*/ 5285715 w 5527358"/>
              <a:gd name="connsiteY16" fmla="*/ 3228796 h 3228796"/>
              <a:gd name="connsiteX17" fmla="*/ 4876585 w 5527358"/>
              <a:gd name="connsiteY17" fmla="*/ 3228796 h 3228796"/>
              <a:gd name="connsiteX18" fmla="*/ 4265692 w 5527358"/>
              <a:gd name="connsiteY18" fmla="*/ 3228796 h 3228796"/>
              <a:gd name="connsiteX19" fmla="*/ 3604358 w 5527358"/>
              <a:gd name="connsiteY19" fmla="*/ 3228796 h 3228796"/>
              <a:gd name="connsiteX20" fmla="*/ 2943024 w 5527358"/>
              <a:gd name="connsiteY20" fmla="*/ 3228796 h 3228796"/>
              <a:gd name="connsiteX21" fmla="*/ 2281690 w 5527358"/>
              <a:gd name="connsiteY21" fmla="*/ 3228796 h 3228796"/>
              <a:gd name="connsiteX22" fmla="*/ 1670797 w 5527358"/>
              <a:gd name="connsiteY22" fmla="*/ 3228796 h 3228796"/>
              <a:gd name="connsiteX23" fmla="*/ 1059904 w 5527358"/>
              <a:gd name="connsiteY23" fmla="*/ 3228796 h 3228796"/>
              <a:gd name="connsiteX24" fmla="*/ 241643 w 5527358"/>
              <a:gd name="connsiteY24" fmla="*/ 3228796 h 3228796"/>
              <a:gd name="connsiteX25" fmla="*/ 0 w 5527358"/>
              <a:gd name="connsiteY25" fmla="*/ 2987153 h 3228796"/>
              <a:gd name="connsiteX26" fmla="*/ 0 w 5527358"/>
              <a:gd name="connsiteY26" fmla="*/ 2383141 h 3228796"/>
              <a:gd name="connsiteX27" fmla="*/ 0 w 5527358"/>
              <a:gd name="connsiteY27" fmla="*/ 1779129 h 3228796"/>
              <a:gd name="connsiteX28" fmla="*/ 0 w 5527358"/>
              <a:gd name="connsiteY28" fmla="*/ 1257482 h 3228796"/>
              <a:gd name="connsiteX29" fmla="*/ 0 w 5527358"/>
              <a:gd name="connsiteY29" fmla="*/ 241643 h 3228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27358" h="3228796" fill="none" extrusionOk="0">
                <a:moveTo>
                  <a:pt x="0" y="241643"/>
                </a:moveTo>
                <a:cubicBezTo>
                  <a:pt x="-1235" y="113905"/>
                  <a:pt x="102347" y="37790"/>
                  <a:pt x="241643" y="0"/>
                </a:cubicBezTo>
                <a:cubicBezTo>
                  <a:pt x="435155" y="-23751"/>
                  <a:pt x="558309" y="36037"/>
                  <a:pt x="852536" y="0"/>
                </a:cubicBezTo>
                <a:cubicBezTo>
                  <a:pt x="1146763" y="-36037"/>
                  <a:pt x="1216591" y="40827"/>
                  <a:pt x="1513870" y="0"/>
                </a:cubicBezTo>
                <a:cubicBezTo>
                  <a:pt x="1811149" y="-40827"/>
                  <a:pt x="1989791" y="12148"/>
                  <a:pt x="2124763" y="0"/>
                </a:cubicBezTo>
                <a:cubicBezTo>
                  <a:pt x="2259735" y="-12148"/>
                  <a:pt x="2495943" y="14845"/>
                  <a:pt x="2735656" y="0"/>
                </a:cubicBezTo>
                <a:cubicBezTo>
                  <a:pt x="2975369" y="-14845"/>
                  <a:pt x="3016997" y="4996"/>
                  <a:pt x="3195227" y="0"/>
                </a:cubicBezTo>
                <a:cubicBezTo>
                  <a:pt x="3373457" y="-4996"/>
                  <a:pt x="3613620" y="37362"/>
                  <a:pt x="3856561" y="0"/>
                </a:cubicBezTo>
                <a:cubicBezTo>
                  <a:pt x="4099502" y="-37362"/>
                  <a:pt x="4208916" y="7775"/>
                  <a:pt x="4467454" y="0"/>
                </a:cubicBezTo>
                <a:cubicBezTo>
                  <a:pt x="4725992" y="-7775"/>
                  <a:pt x="4964028" y="88586"/>
                  <a:pt x="5285715" y="0"/>
                </a:cubicBezTo>
                <a:cubicBezTo>
                  <a:pt x="5403822" y="-32065"/>
                  <a:pt x="5560681" y="103869"/>
                  <a:pt x="5527358" y="241643"/>
                </a:cubicBezTo>
                <a:cubicBezTo>
                  <a:pt x="5572883" y="422479"/>
                  <a:pt x="5503007" y="533004"/>
                  <a:pt x="5527358" y="708380"/>
                </a:cubicBezTo>
                <a:cubicBezTo>
                  <a:pt x="5551709" y="883756"/>
                  <a:pt x="5472921" y="1058073"/>
                  <a:pt x="5527358" y="1284937"/>
                </a:cubicBezTo>
                <a:cubicBezTo>
                  <a:pt x="5581795" y="1511801"/>
                  <a:pt x="5493232" y="1674529"/>
                  <a:pt x="5527358" y="1888949"/>
                </a:cubicBezTo>
                <a:cubicBezTo>
                  <a:pt x="5561484" y="2103369"/>
                  <a:pt x="5462692" y="2258379"/>
                  <a:pt x="5527358" y="2465506"/>
                </a:cubicBezTo>
                <a:cubicBezTo>
                  <a:pt x="5592024" y="2672633"/>
                  <a:pt x="5496388" y="2761264"/>
                  <a:pt x="5527358" y="2987153"/>
                </a:cubicBezTo>
                <a:cubicBezTo>
                  <a:pt x="5511476" y="3112613"/>
                  <a:pt x="5424866" y="3236934"/>
                  <a:pt x="5285715" y="3228796"/>
                </a:cubicBezTo>
                <a:cubicBezTo>
                  <a:pt x="5105885" y="3276258"/>
                  <a:pt x="4965410" y="3198563"/>
                  <a:pt x="4876585" y="3228796"/>
                </a:cubicBezTo>
                <a:cubicBezTo>
                  <a:pt x="4787760" y="3259029"/>
                  <a:pt x="4509797" y="3170493"/>
                  <a:pt x="4265692" y="3228796"/>
                </a:cubicBezTo>
                <a:cubicBezTo>
                  <a:pt x="4021587" y="3287099"/>
                  <a:pt x="3908178" y="3195707"/>
                  <a:pt x="3604358" y="3228796"/>
                </a:cubicBezTo>
                <a:cubicBezTo>
                  <a:pt x="3300538" y="3261885"/>
                  <a:pt x="3100061" y="3194573"/>
                  <a:pt x="2943024" y="3228796"/>
                </a:cubicBezTo>
                <a:cubicBezTo>
                  <a:pt x="2785987" y="3263019"/>
                  <a:pt x="2610673" y="3157651"/>
                  <a:pt x="2281690" y="3228796"/>
                </a:cubicBezTo>
                <a:cubicBezTo>
                  <a:pt x="1952707" y="3299941"/>
                  <a:pt x="1842461" y="3208095"/>
                  <a:pt x="1670797" y="3228796"/>
                </a:cubicBezTo>
                <a:cubicBezTo>
                  <a:pt x="1499133" y="3249497"/>
                  <a:pt x="1231306" y="3179116"/>
                  <a:pt x="1059904" y="3228796"/>
                </a:cubicBezTo>
                <a:cubicBezTo>
                  <a:pt x="888502" y="3278476"/>
                  <a:pt x="443418" y="3175887"/>
                  <a:pt x="241643" y="3228796"/>
                </a:cubicBezTo>
                <a:cubicBezTo>
                  <a:pt x="91402" y="3218777"/>
                  <a:pt x="26239" y="3130815"/>
                  <a:pt x="0" y="2987153"/>
                </a:cubicBezTo>
                <a:cubicBezTo>
                  <a:pt x="-25676" y="2757014"/>
                  <a:pt x="70577" y="2653305"/>
                  <a:pt x="0" y="2383141"/>
                </a:cubicBezTo>
                <a:cubicBezTo>
                  <a:pt x="-70577" y="2112977"/>
                  <a:pt x="51185" y="2008067"/>
                  <a:pt x="0" y="1779129"/>
                </a:cubicBezTo>
                <a:cubicBezTo>
                  <a:pt x="-51185" y="1550191"/>
                  <a:pt x="15200" y="1367202"/>
                  <a:pt x="0" y="1257482"/>
                </a:cubicBezTo>
                <a:cubicBezTo>
                  <a:pt x="-15200" y="1147762"/>
                  <a:pt x="110502" y="560558"/>
                  <a:pt x="0" y="241643"/>
                </a:cubicBezTo>
                <a:close/>
              </a:path>
              <a:path w="5527358" h="3228796" stroke="0" extrusionOk="0">
                <a:moveTo>
                  <a:pt x="0" y="241643"/>
                </a:moveTo>
                <a:cubicBezTo>
                  <a:pt x="2190" y="72279"/>
                  <a:pt x="71911" y="-958"/>
                  <a:pt x="241643" y="0"/>
                </a:cubicBezTo>
                <a:cubicBezTo>
                  <a:pt x="504114" y="-69092"/>
                  <a:pt x="721178" y="4178"/>
                  <a:pt x="852536" y="0"/>
                </a:cubicBezTo>
                <a:cubicBezTo>
                  <a:pt x="983894" y="-4178"/>
                  <a:pt x="1194963" y="21778"/>
                  <a:pt x="1412989" y="0"/>
                </a:cubicBezTo>
                <a:cubicBezTo>
                  <a:pt x="1631015" y="-21778"/>
                  <a:pt x="1888057" y="57432"/>
                  <a:pt x="2023882" y="0"/>
                </a:cubicBezTo>
                <a:cubicBezTo>
                  <a:pt x="2159707" y="-57432"/>
                  <a:pt x="2468592" y="2301"/>
                  <a:pt x="2584334" y="0"/>
                </a:cubicBezTo>
                <a:cubicBezTo>
                  <a:pt x="2700076" y="-2301"/>
                  <a:pt x="2953391" y="27968"/>
                  <a:pt x="3245668" y="0"/>
                </a:cubicBezTo>
                <a:cubicBezTo>
                  <a:pt x="3537945" y="-27968"/>
                  <a:pt x="3713942" y="28356"/>
                  <a:pt x="3907002" y="0"/>
                </a:cubicBezTo>
                <a:cubicBezTo>
                  <a:pt x="4100062" y="-28356"/>
                  <a:pt x="4197138" y="51336"/>
                  <a:pt x="4467454" y="0"/>
                </a:cubicBezTo>
                <a:cubicBezTo>
                  <a:pt x="4737770" y="-51336"/>
                  <a:pt x="4888188" y="78005"/>
                  <a:pt x="5285715" y="0"/>
                </a:cubicBezTo>
                <a:cubicBezTo>
                  <a:pt x="5422429" y="-3173"/>
                  <a:pt x="5560078" y="86408"/>
                  <a:pt x="5527358" y="241643"/>
                </a:cubicBezTo>
                <a:cubicBezTo>
                  <a:pt x="5550329" y="363285"/>
                  <a:pt x="5492764" y="650513"/>
                  <a:pt x="5527358" y="763290"/>
                </a:cubicBezTo>
                <a:cubicBezTo>
                  <a:pt x="5561952" y="876067"/>
                  <a:pt x="5461305" y="1066169"/>
                  <a:pt x="5527358" y="1339847"/>
                </a:cubicBezTo>
                <a:cubicBezTo>
                  <a:pt x="5593411" y="1613525"/>
                  <a:pt x="5489184" y="1766786"/>
                  <a:pt x="5527358" y="1916404"/>
                </a:cubicBezTo>
                <a:cubicBezTo>
                  <a:pt x="5565532" y="2066022"/>
                  <a:pt x="5522791" y="2320586"/>
                  <a:pt x="5527358" y="2438051"/>
                </a:cubicBezTo>
                <a:cubicBezTo>
                  <a:pt x="5531925" y="2555516"/>
                  <a:pt x="5508772" y="2714507"/>
                  <a:pt x="5527358" y="2987153"/>
                </a:cubicBezTo>
                <a:cubicBezTo>
                  <a:pt x="5534672" y="3113284"/>
                  <a:pt x="5403335" y="3231745"/>
                  <a:pt x="5285715" y="3228796"/>
                </a:cubicBezTo>
                <a:cubicBezTo>
                  <a:pt x="5039666" y="3279231"/>
                  <a:pt x="4960759" y="3198862"/>
                  <a:pt x="4725263" y="3228796"/>
                </a:cubicBezTo>
                <a:cubicBezTo>
                  <a:pt x="4489767" y="3258730"/>
                  <a:pt x="4415895" y="3162769"/>
                  <a:pt x="4164810" y="3228796"/>
                </a:cubicBezTo>
                <a:cubicBezTo>
                  <a:pt x="3913725" y="3294823"/>
                  <a:pt x="3677070" y="3202270"/>
                  <a:pt x="3553917" y="3228796"/>
                </a:cubicBezTo>
                <a:cubicBezTo>
                  <a:pt x="3430764" y="3255322"/>
                  <a:pt x="3200014" y="3227785"/>
                  <a:pt x="3094346" y="3228796"/>
                </a:cubicBezTo>
                <a:cubicBezTo>
                  <a:pt x="2988678" y="3229807"/>
                  <a:pt x="2702558" y="3187622"/>
                  <a:pt x="2533893" y="3228796"/>
                </a:cubicBezTo>
                <a:cubicBezTo>
                  <a:pt x="2365228" y="3269970"/>
                  <a:pt x="2300727" y="3200830"/>
                  <a:pt x="2074322" y="3228796"/>
                </a:cubicBezTo>
                <a:cubicBezTo>
                  <a:pt x="1847917" y="3256762"/>
                  <a:pt x="1772772" y="3199504"/>
                  <a:pt x="1614751" y="3228796"/>
                </a:cubicBezTo>
                <a:cubicBezTo>
                  <a:pt x="1456730" y="3258088"/>
                  <a:pt x="1232572" y="3217161"/>
                  <a:pt x="1104740" y="3228796"/>
                </a:cubicBezTo>
                <a:cubicBezTo>
                  <a:pt x="976908" y="3240431"/>
                  <a:pt x="560198" y="3168850"/>
                  <a:pt x="241643" y="3228796"/>
                </a:cubicBezTo>
                <a:cubicBezTo>
                  <a:pt x="112249" y="3232221"/>
                  <a:pt x="19245" y="3105577"/>
                  <a:pt x="0" y="2987153"/>
                </a:cubicBezTo>
                <a:cubicBezTo>
                  <a:pt x="-26563" y="2754227"/>
                  <a:pt x="24005" y="2619875"/>
                  <a:pt x="0" y="2520416"/>
                </a:cubicBezTo>
                <a:cubicBezTo>
                  <a:pt x="-24005" y="2420957"/>
                  <a:pt x="66903" y="2172184"/>
                  <a:pt x="0" y="1916404"/>
                </a:cubicBezTo>
                <a:cubicBezTo>
                  <a:pt x="-66903" y="1660624"/>
                  <a:pt x="4319" y="1558353"/>
                  <a:pt x="0" y="1394757"/>
                </a:cubicBezTo>
                <a:cubicBezTo>
                  <a:pt x="-4319" y="1231161"/>
                  <a:pt x="63991" y="1008606"/>
                  <a:pt x="0" y="818200"/>
                </a:cubicBezTo>
                <a:cubicBezTo>
                  <a:pt x="-63991" y="627794"/>
                  <a:pt x="31087" y="360888"/>
                  <a:pt x="0" y="241643"/>
                </a:cubicBezTo>
                <a:close/>
              </a:path>
            </a:pathLst>
          </a:custGeom>
          <a:ln w="19050" cap="rnd" cmpd="thinThick">
            <a:solidFill>
              <a:srgbClr val="3C7356"/>
            </a:solidFill>
            <a:prstDash val="dash"/>
            <a:round/>
            <a:extLst>
              <a:ext uri="{C807C97D-BFC1-408E-A445-0C87EB9F89A2}">
                <ask:lineSketchStyleProps xmlns:ask="http://schemas.microsoft.com/office/drawing/2018/sketchyshapes" sd="3584522078">
                  <a:prstGeom prst="roundRect">
                    <a:avLst>
                      <a:gd name="adj" fmla="val 7484"/>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en-US" sz="2800">
                <a:solidFill>
                  <a:srgbClr val="3366CC"/>
                </a:solidFill>
              </a:rPr>
              <a:t>Tên một mũi biển ở thành phố Phan Thiết, tỉnh Bình Thuận. Đây là một trung tâm du lịch nổi tiếng của tỉnh Bình Thuận và là một trong số các khu du lịch quốc gia của Việt Nam, nổi tiếng với những đồi cát rộng mênh mông, bãi biển tuyệt đẹp.</a:t>
            </a:r>
          </a:p>
        </p:txBody>
      </p:sp>
      <p:pic>
        <p:nvPicPr>
          <p:cNvPr id="1026" name="Picture 2" descr="Kinh nghiệm du lịch MŨI NÉ 2022: di chuyển, ăn chơi, lưu trú... mới nhất">
            <a:extLst>
              <a:ext uri="{FF2B5EF4-FFF2-40B4-BE49-F238E27FC236}">
                <a16:creationId xmlns:a16="http://schemas.microsoft.com/office/drawing/2014/main" id="{D248FC72-6C26-5904-6F5D-B3B516D01215}"/>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140407" y="3151697"/>
            <a:ext cx="4032000" cy="226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10"/>
          <a:stretch>
            <a:fillRect/>
          </a:stretch>
        </p:blipFill>
        <p:spPr>
          <a:xfrm>
            <a:off x="0" y="4232134"/>
            <a:ext cx="3058737" cy="2628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11"/>
          <a:stretch>
            <a:fillRect/>
          </a:stretch>
        </p:blipFill>
        <p:spPr>
          <a:xfrm>
            <a:off x="9312457" y="4383124"/>
            <a:ext cx="2879543" cy="2484000"/>
          </a:xfrm>
          <a:prstGeom prst="rect">
            <a:avLst/>
          </a:prstGeom>
        </p:spPr>
      </p:pic>
    </p:spTree>
    <p:extLst>
      <p:ext uri="{BB962C8B-B14F-4D97-AF65-F5344CB8AC3E}">
        <p14:creationId xmlns:p14="http://schemas.microsoft.com/office/powerpoint/2010/main" val="3779937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916E9DA-3092-9F55-22A8-60690F2916C2}"/>
              </a:ext>
            </a:extLst>
          </p:cNvPr>
          <p:cNvPicPr>
            <a:picLocks noChangeAspect="1"/>
          </p:cNvPicPr>
          <p:nvPr/>
        </p:nvPicPr>
        <p:blipFill rotWithShape="1">
          <a:blip r:embed="rId2"/>
          <a:srcRect t="5625" b="4375"/>
          <a:stretch/>
        </p:blipFill>
        <p:spPr>
          <a:xfrm>
            <a:off x="0" y="0"/>
            <a:ext cx="12192000" cy="6858000"/>
          </a:xfrm>
          <a:prstGeom prst="rect">
            <a:avLst/>
          </a:prstGeom>
        </p:spPr>
      </p:pic>
      <p:sp>
        <p:nvSpPr>
          <p:cNvPr id="31" name="Rectangle: Rounded Corners 30">
            <a:extLst>
              <a:ext uri="{FF2B5EF4-FFF2-40B4-BE49-F238E27FC236}">
                <a16:creationId xmlns:a16="http://schemas.microsoft.com/office/drawing/2014/main" id="{A6C6BE9B-0732-F455-33CE-B0F38F2B7B0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90000"/>
            </a:schemeClr>
          </a:solidFill>
          <a:ln w="19050" cap="rnd" cmpd="thinThick">
            <a:solidFill>
              <a:srgbClr val="3C7356"/>
            </a:solidFill>
            <a:prstDash val="sysDash"/>
            <a:round/>
            <a:extLst>
              <a:ext uri="{C807C97D-BFC1-408E-A445-0C87EB9F89A2}">
                <ask:lineSketchStyleProp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7557"/>
              </a:solidFill>
            </a:endParaRPr>
          </a:p>
        </p:txBody>
      </p:sp>
      <p:pic>
        <p:nvPicPr>
          <p:cNvPr id="30" name="Picture 29">
            <a:extLst>
              <a:ext uri="{FF2B5EF4-FFF2-40B4-BE49-F238E27FC236}">
                <a16:creationId xmlns:a16="http://schemas.microsoft.com/office/drawing/2014/main" id="{A2B013E0-6B44-1B7B-9FF9-16AE51032C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1837" y="5526000"/>
            <a:ext cx="7110163" cy="1332000"/>
          </a:xfrm>
          <a:prstGeom prst="rect">
            <a:avLst/>
          </a:prstGeom>
        </p:spPr>
      </p:pic>
      <p:pic>
        <p:nvPicPr>
          <p:cNvPr id="35" name="Picture 34">
            <a:extLst>
              <a:ext uri="{FF2B5EF4-FFF2-40B4-BE49-F238E27FC236}">
                <a16:creationId xmlns:a16="http://schemas.microsoft.com/office/drawing/2014/main" id="{35592BC0-BCBF-6826-D7BC-795F7DC7AEF4}"/>
              </a:ext>
            </a:extLst>
          </p:cNvPr>
          <p:cNvPicPr>
            <a:picLocks noChangeAspect="1"/>
          </p:cNvPicPr>
          <p:nvPr/>
        </p:nvPicPr>
        <p:blipFill>
          <a:blip r:embed="rId4"/>
          <a:stretch>
            <a:fillRect/>
          </a:stretch>
        </p:blipFill>
        <p:spPr>
          <a:xfrm>
            <a:off x="0" y="0"/>
            <a:ext cx="3496207" cy="3024000"/>
          </a:xfrm>
          <a:prstGeom prst="rect">
            <a:avLst/>
          </a:prstGeom>
        </p:spPr>
      </p:pic>
      <p:pic>
        <p:nvPicPr>
          <p:cNvPr id="36" name="Picture 35">
            <a:extLst>
              <a:ext uri="{FF2B5EF4-FFF2-40B4-BE49-F238E27FC236}">
                <a16:creationId xmlns:a16="http://schemas.microsoft.com/office/drawing/2014/main" id="{B5E34A95-A5B5-2C32-43D1-4EE17FD22F69}"/>
              </a:ext>
            </a:extLst>
          </p:cNvPr>
          <p:cNvPicPr>
            <a:picLocks noChangeAspect="1"/>
          </p:cNvPicPr>
          <p:nvPr/>
        </p:nvPicPr>
        <p:blipFill>
          <a:blip r:embed="rId4"/>
          <a:stretch>
            <a:fillRect/>
          </a:stretch>
        </p:blipFill>
        <p:spPr>
          <a:xfrm flipH="1">
            <a:off x="8695793" y="0"/>
            <a:ext cx="3496207" cy="3024000"/>
          </a:xfrm>
          <a:prstGeom prst="rect">
            <a:avLst/>
          </a:prstGeom>
        </p:spPr>
      </p:pic>
      <p:grpSp>
        <p:nvGrpSpPr>
          <p:cNvPr id="10" name="Group 9">
            <a:extLst>
              <a:ext uri="{FF2B5EF4-FFF2-40B4-BE49-F238E27FC236}">
                <a16:creationId xmlns:a16="http://schemas.microsoft.com/office/drawing/2014/main" id="{4685E663-75CE-7654-90A8-5C418E596C3F}"/>
              </a:ext>
            </a:extLst>
          </p:cNvPr>
          <p:cNvGrpSpPr/>
          <p:nvPr/>
        </p:nvGrpSpPr>
        <p:grpSpPr>
          <a:xfrm>
            <a:off x="516003" y="459000"/>
            <a:ext cx="3914773" cy="972000"/>
            <a:chOff x="516003" y="459000"/>
            <a:chExt cx="3914773" cy="972000"/>
          </a:xfrm>
        </p:grpSpPr>
        <p:grpSp>
          <p:nvGrpSpPr>
            <p:cNvPr id="11" name="Group 10">
              <a:extLst>
                <a:ext uri="{FF2B5EF4-FFF2-40B4-BE49-F238E27FC236}">
                  <a16:creationId xmlns:a16="http://schemas.microsoft.com/office/drawing/2014/main" id="{5761F550-AF1F-C708-C722-E1772B38B555}"/>
                </a:ext>
              </a:extLst>
            </p:cNvPr>
            <p:cNvGrpSpPr/>
            <p:nvPr/>
          </p:nvGrpSpPr>
          <p:grpSpPr>
            <a:xfrm>
              <a:off x="516003" y="459000"/>
              <a:ext cx="3914773" cy="972000"/>
              <a:chOff x="516003" y="459000"/>
              <a:chExt cx="3914773" cy="972000"/>
            </a:xfrm>
          </p:grpSpPr>
          <p:grpSp>
            <p:nvGrpSpPr>
              <p:cNvPr id="13" name="Group 12">
                <a:extLst>
                  <a:ext uri="{FF2B5EF4-FFF2-40B4-BE49-F238E27FC236}">
                    <a16:creationId xmlns:a16="http://schemas.microsoft.com/office/drawing/2014/main" id="{C3C45A10-EB3F-0300-8F6B-49F6A9F48B86}"/>
                  </a:ext>
                </a:extLst>
              </p:cNvPr>
              <p:cNvGrpSpPr/>
              <p:nvPr/>
            </p:nvGrpSpPr>
            <p:grpSpPr>
              <a:xfrm>
                <a:off x="981335" y="585000"/>
                <a:ext cx="3449441" cy="783000"/>
                <a:chOff x="981335" y="585000"/>
                <a:chExt cx="3449441" cy="783000"/>
              </a:xfrm>
            </p:grpSpPr>
            <p:sp>
              <p:nvSpPr>
                <p:cNvPr id="15" name="Rectangle: Rounded Corners 14">
                  <a:extLst>
                    <a:ext uri="{FF2B5EF4-FFF2-40B4-BE49-F238E27FC236}">
                      <a16:creationId xmlns:a16="http://schemas.microsoft.com/office/drawing/2014/main" id="{4A30D339-162C-A0EA-CE30-7CB195380B45}"/>
                    </a:ext>
                  </a:extLst>
                </p:cNvPr>
                <p:cNvSpPr/>
                <p:nvPr/>
              </p:nvSpPr>
              <p:spPr>
                <a:xfrm>
                  <a:off x="1010776" y="585000"/>
                  <a:ext cx="3420000" cy="720000"/>
                </a:xfrm>
                <a:custGeom>
                  <a:avLst/>
                  <a:gdLst>
                    <a:gd name="connsiteX0" fmla="*/ 0 w 3420000"/>
                    <a:gd name="connsiteY0" fmla="*/ 360000 h 720000"/>
                    <a:gd name="connsiteX1" fmla="*/ 360000 w 3420000"/>
                    <a:gd name="connsiteY1" fmla="*/ 0 h 720000"/>
                    <a:gd name="connsiteX2" fmla="*/ 1062000 w 3420000"/>
                    <a:gd name="connsiteY2" fmla="*/ 0 h 720000"/>
                    <a:gd name="connsiteX3" fmla="*/ 1656000 w 3420000"/>
                    <a:gd name="connsiteY3" fmla="*/ 0 h 720000"/>
                    <a:gd name="connsiteX4" fmla="*/ 2250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385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fill="none" extrusionOk="0">
                      <a:moveTo>
                        <a:pt x="0" y="360000"/>
                      </a:moveTo>
                      <a:cubicBezTo>
                        <a:pt x="-6642" y="144575"/>
                        <a:pt x="178861" y="-965"/>
                        <a:pt x="360000" y="0"/>
                      </a:cubicBezTo>
                      <a:cubicBezTo>
                        <a:pt x="518701" y="-18676"/>
                        <a:pt x="726410" y="-22185"/>
                        <a:pt x="1062000" y="0"/>
                      </a:cubicBezTo>
                      <a:cubicBezTo>
                        <a:pt x="1397590" y="22185"/>
                        <a:pt x="1395334" y="13618"/>
                        <a:pt x="1656000" y="0"/>
                      </a:cubicBezTo>
                      <a:cubicBezTo>
                        <a:pt x="1916666" y="-13618"/>
                        <a:pt x="2080877" y="9802"/>
                        <a:pt x="2250000" y="0"/>
                      </a:cubicBezTo>
                      <a:cubicBezTo>
                        <a:pt x="2419123" y="-9802"/>
                        <a:pt x="2870278" y="39252"/>
                        <a:pt x="3060000" y="0"/>
                      </a:cubicBezTo>
                      <a:cubicBezTo>
                        <a:pt x="3247257" y="-19571"/>
                        <a:pt x="3407589" y="168911"/>
                        <a:pt x="3420000" y="360000"/>
                      </a:cubicBezTo>
                      <a:lnTo>
                        <a:pt x="3420000" y="360000"/>
                      </a:lnTo>
                      <a:cubicBezTo>
                        <a:pt x="3423774" y="542691"/>
                        <a:pt x="3257209" y="702430"/>
                        <a:pt x="3060000" y="720000"/>
                      </a:cubicBezTo>
                      <a:cubicBezTo>
                        <a:pt x="2806672" y="752297"/>
                        <a:pt x="2544003" y="696944"/>
                        <a:pt x="2385000" y="720000"/>
                      </a:cubicBezTo>
                      <a:cubicBezTo>
                        <a:pt x="2225997" y="743056"/>
                        <a:pt x="1923367" y="749874"/>
                        <a:pt x="1737000" y="720000"/>
                      </a:cubicBezTo>
                      <a:cubicBezTo>
                        <a:pt x="1550633" y="690126"/>
                        <a:pt x="1339022" y="716580"/>
                        <a:pt x="1089000" y="720000"/>
                      </a:cubicBezTo>
                      <a:cubicBezTo>
                        <a:pt x="838978" y="723420"/>
                        <a:pt x="617959" y="702390"/>
                        <a:pt x="360000" y="720000"/>
                      </a:cubicBezTo>
                      <a:cubicBezTo>
                        <a:pt x="116116" y="730362"/>
                        <a:pt x="49085" y="554864"/>
                        <a:pt x="0" y="360000"/>
                      </a:cubicBezTo>
                      <a:close/>
                    </a:path>
                    <a:path w="3420000" h="720000" stroke="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solidFill>
                  <a:srgbClr val="EAFA73"/>
                </a:solidFill>
                <a:ln w="19050" cap="rnd" cmpd="thinThick">
                  <a:no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EF060"/>
                    </a:solidFill>
                  </a:endParaRPr>
                </a:p>
              </p:txBody>
            </p:sp>
            <p:sp>
              <p:nvSpPr>
                <p:cNvPr id="16" name="Rectangle: Rounded Corners 15">
                  <a:extLst>
                    <a:ext uri="{FF2B5EF4-FFF2-40B4-BE49-F238E27FC236}">
                      <a16:creationId xmlns:a16="http://schemas.microsoft.com/office/drawing/2014/main" id="{4CCE50DD-9BC3-2E59-8F74-1F4909F2DD18}"/>
                    </a:ext>
                  </a:extLst>
                </p:cNvPr>
                <p:cNvSpPr/>
                <p:nvPr/>
              </p:nvSpPr>
              <p:spPr>
                <a:xfrm>
                  <a:off x="981335" y="648000"/>
                  <a:ext cx="3420000" cy="720000"/>
                </a:xfrm>
                <a:custGeom>
                  <a:avLst/>
                  <a:gdLst>
                    <a:gd name="connsiteX0" fmla="*/ 0 w 3420000"/>
                    <a:gd name="connsiteY0" fmla="*/ 360000 h 720000"/>
                    <a:gd name="connsiteX1" fmla="*/ 360000 w 3420000"/>
                    <a:gd name="connsiteY1" fmla="*/ 0 h 720000"/>
                    <a:gd name="connsiteX2" fmla="*/ 981000 w 3420000"/>
                    <a:gd name="connsiteY2" fmla="*/ 0 h 720000"/>
                    <a:gd name="connsiteX3" fmla="*/ 1629000 w 3420000"/>
                    <a:gd name="connsiteY3" fmla="*/ 0 h 720000"/>
                    <a:gd name="connsiteX4" fmla="*/ 2358000 w 3420000"/>
                    <a:gd name="connsiteY4" fmla="*/ 0 h 720000"/>
                    <a:gd name="connsiteX5" fmla="*/ 3060000 w 3420000"/>
                    <a:gd name="connsiteY5" fmla="*/ 0 h 720000"/>
                    <a:gd name="connsiteX6" fmla="*/ 3420000 w 3420000"/>
                    <a:gd name="connsiteY6" fmla="*/ 360000 h 720000"/>
                    <a:gd name="connsiteX7" fmla="*/ 3420000 w 3420000"/>
                    <a:gd name="connsiteY7" fmla="*/ 360000 h 720000"/>
                    <a:gd name="connsiteX8" fmla="*/ 3060000 w 3420000"/>
                    <a:gd name="connsiteY8" fmla="*/ 720000 h 720000"/>
                    <a:gd name="connsiteX9" fmla="*/ 2412000 w 3420000"/>
                    <a:gd name="connsiteY9" fmla="*/ 720000 h 720000"/>
                    <a:gd name="connsiteX10" fmla="*/ 1737000 w 3420000"/>
                    <a:gd name="connsiteY10" fmla="*/ 720000 h 720000"/>
                    <a:gd name="connsiteX11" fmla="*/ 1089000 w 3420000"/>
                    <a:gd name="connsiteY11" fmla="*/ 720000 h 720000"/>
                    <a:gd name="connsiteX12" fmla="*/ 360000 w 3420000"/>
                    <a:gd name="connsiteY12" fmla="*/ 720000 h 720000"/>
                    <a:gd name="connsiteX13" fmla="*/ 0 w 3420000"/>
                    <a:gd name="connsiteY13" fmla="*/ 360000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20000" h="720000" extrusionOk="0">
                      <a:moveTo>
                        <a:pt x="0" y="360000"/>
                      </a:moveTo>
                      <a:cubicBezTo>
                        <a:pt x="-9088" y="180268"/>
                        <a:pt x="189051" y="7068"/>
                        <a:pt x="360000" y="0"/>
                      </a:cubicBezTo>
                      <a:cubicBezTo>
                        <a:pt x="658996" y="14500"/>
                        <a:pt x="829624" y="-23924"/>
                        <a:pt x="981000" y="0"/>
                      </a:cubicBezTo>
                      <a:cubicBezTo>
                        <a:pt x="1132376" y="23924"/>
                        <a:pt x="1344631" y="-23561"/>
                        <a:pt x="1629000" y="0"/>
                      </a:cubicBezTo>
                      <a:cubicBezTo>
                        <a:pt x="1913369" y="23561"/>
                        <a:pt x="2175544" y="3878"/>
                        <a:pt x="2358000" y="0"/>
                      </a:cubicBezTo>
                      <a:cubicBezTo>
                        <a:pt x="2540456" y="-3878"/>
                        <a:pt x="2751850" y="20828"/>
                        <a:pt x="3060000" y="0"/>
                      </a:cubicBezTo>
                      <a:cubicBezTo>
                        <a:pt x="3281372" y="8493"/>
                        <a:pt x="3407997" y="141213"/>
                        <a:pt x="3420000" y="360000"/>
                      </a:cubicBezTo>
                      <a:lnTo>
                        <a:pt x="3420000" y="360000"/>
                      </a:lnTo>
                      <a:cubicBezTo>
                        <a:pt x="3428990" y="545762"/>
                        <a:pt x="3235886" y="698631"/>
                        <a:pt x="3060000" y="720000"/>
                      </a:cubicBezTo>
                      <a:cubicBezTo>
                        <a:pt x="2843767" y="735747"/>
                        <a:pt x="2707760" y="727902"/>
                        <a:pt x="2412000" y="720000"/>
                      </a:cubicBezTo>
                      <a:cubicBezTo>
                        <a:pt x="2116240" y="712098"/>
                        <a:pt x="1940496" y="726791"/>
                        <a:pt x="1737000" y="720000"/>
                      </a:cubicBezTo>
                      <a:cubicBezTo>
                        <a:pt x="1533504" y="713209"/>
                        <a:pt x="1232990" y="705577"/>
                        <a:pt x="1089000" y="720000"/>
                      </a:cubicBezTo>
                      <a:cubicBezTo>
                        <a:pt x="945010" y="734423"/>
                        <a:pt x="709978" y="706314"/>
                        <a:pt x="360000" y="720000"/>
                      </a:cubicBezTo>
                      <a:cubicBezTo>
                        <a:pt x="191779" y="733105"/>
                        <a:pt x="21098" y="547544"/>
                        <a:pt x="0" y="360000"/>
                      </a:cubicBezTo>
                      <a:close/>
                    </a:path>
                  </a:pathLst>
                </a:custGeom>
                <a:noFill/>
                <a:ln w="19050" cap="rnd" cmpd="thinThick">
                  <a:solidFill>
                    <a:schemeClr val="bg1"/>
                  </a:solidFill>
                  <a:prstDash val="sysDash"/>
                  <a:round/>
                  <a:extLst>
                    <a:ext uri="{C807C97D-BFC1-408E-A445-0C87EB9F89A2}">
                      <ask:lineSketchStyleProps xmlns:ask="http://schemas.microsoft.com/office/drawing/2018/sketchyshapes" sd="3905381866">
                        <a:prstGeom prst="roundRect">
                          <a:avLst>
                            <a:gd name="adj" fmla="val 50000"/>
                          </a:avLst>
                        </a:prstGeom>
                        <ask:type>
                          <ask:lineSketchFreehand/>
                        </ask:type>
                      </ask:lineSketchStyleProps>
                    </a:ext>
                  </a:extLst>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grpSp>
          <p:pic>
            <p:nvPicPr>
              <p:cNvPr id="14" name="Picture 13">
                <a:extLst>
                  <a:ext uri="{FF2B5EF4-FFF2-40B4-BE49-F238E27FC236}">
                    <a16:creationId xmlns:a16="http://schemas.microsoft.com/office/drawing/2014/main" id="{52AE3CE6-963A-3434-87EB-600E89F1051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168" t="14417" r="8168" b="14417"/>
              <a:stretch/>
            </p:blipFill>
            <p:spPr>
              <a:xfrm>
                <a:off x="516003" y="459000"/>
                <a:ext cx="1142711" cy="972000"/>
              </a:xfrm>
              <a:prstGeom prst="rect">
                <a:avLst/>
              </a:prstGeom>
            </p:spPr>
          </p:pic>
        </p:grpSp>
        <p:sp>
          <p:nvSpPr>
            <p:cNvPr id="12" name="TextBox 11">
              <a:extLst>
                <a:ext uri="{FF2B5EF4-FFF2-40B4-BE49-F238E27FC236}">
                  <a16:creationId xmlns:a16="http://schemas.microsoft.com/office/drawing/2014/main" id="{31E8BBA1-E191-A20D-D653-57387432E773}"/>
                </a:ext>
              </a:extLst>
            </p:cNvPr>
            <p:cNvSpPr txBox="1"/>
            <p:nvPr/>
          </p:nvSpPr>
          <p:spPr>
            <a:xfrm>
              <a:off x="1658714" y="567059"/>
              <a:ext cx="2433680" cy="769441"/>
            </a:xfrm>
            <a:prstGeom prst="rect">
              <a:avLst/>
            </a:prstGeom>
            <a:noFill/>
            <a:ln>
              <a:noFill/>
            </a:ln>
          </p:spPr>
          <p:txBody>
            <a:bodyPr wrap="none" rtlCol="0">
              <a:spAutoFit/>
            </a:bodyPr>
            <a:lstStyle/>
            <a:p>
              <a:r>
                <a:rPr lang="en-US" sz="4400">
                  <a:solidFill>
                    <a:srgbClr val="3C7356"/>
                  </a:solidFill>
                  <a:latin typeface="iCiel Ciaobella" pitchFamily="50" charset="0"/>
                </a:rPr>
                <a:t>Cùng tìm hiểu</a:t>
              </a:r>
            </a:p>
          </p:txBody>
        </p:sp>
      </p:grpSp>
      <p:pic>
        <p:nvPicPr>
          <p:cNvPr id="22" name="Picture 21">
            <a:extLst>
              <a:ext uri="{FF2B5EF4-FFF2-40B4-BE49-F238E27FC236}">
                <a16:creationId xmlns:a16="http://schemas.microsoft.com/office/drawing/2014/main" id="{11C2199C-A7BD-D7DD-2D00-195B89E6012C}"/>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2" t="398" r="54439" b="59701"/>
          <a:stretch/>
        </p:blipFill>
        <p:spPr>
          <a:xfrm>
            <a:off x="0" y="-2186970"/>
            <a:ext cx="4222777" cy="1800000"/>
          </a:xfrm>
          <a:prstGeom prst="rect">
            <a:avLst/>
          </a:prstGeom>
        </p:spPr>
      </p:pic>
      <p:sp>
        <p:nvSpPr>
          <p:cNvPr id="23" name="TextBox 22">
            <a:extLst>
              <a:ext uri="{FF2B5EF4-FFF2-40B4-BE49-F238E27FC236}">
                <a16:creationId xmlns:a16="http://schemas.microsoft.com/office/drawing/2014/main" id="{4F9EF4F2-E628-943E-7799-49232A018EED}"/>
              </a:ext>
            </a:extLst>
          </p:cNvPr>
          <p:cNvSpPr txBox="1"/>
          <p:nvPr/>
        </p:nvSpPr>
        <p:spPr>
          <a:xfrm>
            <a:off x="740276" y="-1796297"/>
            <a:ext cx="2294364" cy="784830"/>
          </a:xfrm>
          <a:prstGeom prst="rect">
            <a:avLst/>
          </a:prstGeom>
          <a:noFill/>
        </p:spPr>
        <p:txBody>
          <a:bodyPr wrap="square" rtlCol="0">
            <a:spAutoFit/>
          </a:bodyPr>
          <a:lstStyle/>
          <a:p>
            <a:r>
              <a:rPr lang="en-US" sz="4400" b="1">
                <a:solidFill>
                  <a:srgbClr val="990099"/>
                </a:solidFill>
                <a:latin typeface="HP001 5 hàng" panose="020B0603050302020204" pitchFamily="34" charset="0"/>
              </a:rPr>
              <a:t>Mũi Né</a:t>
            </a:r>
          </a:p>
        </p:txBody>
      </p:sp>
      <p:pic>
        <p:nvPicPr>
          <p:cNvPr id="2" name="Picture 1">
            <a:extLst>
              <a:ext uri="{FF2B5EF4-FFF2-40B4-BE49-F238E27FC236}">
                <a16:creationId xmlns:a16="http://schemas.microsoft.com/office/drawing/2014/main" id="{DBFA78DC-5CAB-31A6-FCD8-69B6A4D6CEDA}"/>
              </a:ext>
            </a:extLst>
          </p:cNvPr>
          <p:cNvPicPr>
            <a:picLocks noChangeAspect="1"/>
          </p:cNvPicPr>
          <p:nvPr/>
        </p:nvPicPr>
        <p:blipFill>
          <a:blip r:embed="rId8"/>
          <a:stretch>
            <a:fillRect/>
          </a:stretch>
        </p:blipFill>
        <p:spPr>
          <a:xfrm>
            <a:off x="4322603" y="2673000"/>
            <a:ext cx="3546794" cy="1512000"/>
          </a:xfrm>
          <a:prstGeom prst="rect">
            <a:avLst/>
          </a:prstGeom>
        </p:spPr>
      </p:pic>
      <p:pic>
        <p:nvPicPr>
          <p:cNvPr id="5" name="Picture 4">
            <a:extLst>
              <a:ext uri="{FF2B5EF4-FFF2-40B4-BE49-F238E27FC236}">
                <a16:creationId xmlns:a16="http://schemas.microsoft.com/office/drawing/2014/main" id="{492E7831-DBAF-05A6-874C-3C2CD60920DB}"/>
              </a:ext>
            </a:extLst>
          </p:cNvPr>
          <p:cNvPicPr>
            <a:picLocks noChangeAspect="1"/>
          </p:cNvPicPr>
          <p:nvPr/>
        </p:nvPicPr>
        <p:blipFill>
          <a:blip r:embed="rId9"/>
          <a:stretch>
            <a:fillRect/>
          </a:stretch>
        </p:blipFill>
        <p:spPr>
          <a:xfrm>
            <a:off x="0" y="4232134"/>
            <a:ext cx="3058737" cy="2628000"/>
          </a:xfrm>
          <a:prstGeom prst="rect">
            <a:avLst/>
          </a:prstGeom>
        </p:spPr>
      </p:pic>
      <p:pic>
        <p:nvPicPr>
          <p:cNvPr id="9" name="Picture 8">
            <a:extLst>
              <a:ext uri="{FF2B5EF4-FFF2-40B4-BE49-F238E27FC236}">
                <a16:creationId xmlns:a16="http://schemas.microsoft.com/office/drawing/2014/main" id="{0E50659D-18F0-1CE9-1FBB-6C05943BE333}"/>
              </a:ext>
            </a:extLst>
          </p:cNvPr>
          <p:cNvPicPr>
            <a:picLocks noChangeAspect="1"/>
          </p:cNvPicPr>
          <p:nvPr/>
        </p:nvPicPr>
        <p:blipFill>
          <a:blip r:embed="rId10"/>
          <a:stretch>
            <a:fillRect/>
          </a:stretch>
        </p:blipFill>
        <p:spPr>
          <a:xfrm>
            <a:off x="9312457" y="4383124"/>
            <a:ext cx="2879543" cy="2484000"/>
          </a:xfrm>
          <a:prstGeom prst="rect">
            <a:avLst/>
          </a:prstGeom>
        </p:spPr>
      </p:pic>
      <p:grpSp>
        <p:nvGrpSpPr>
          <p:cNvPr id="24" name="Group 23">
            <a:extLst>
              <a:ext uri="{FF2B5EF4-FFF2-40B4-BE49-F238E27FC236}">
                <a16:creationId xmlns:a16="http://schemas.microsoft.com/office/drawing/2014/main" id="{A41774DB-4355-7BE2-3A81-AFCD8D34626C}"/>
              </a:ext>
            </a:extLst>
          </p:cNvPr>
          <p:cNvGrpSpPr/>
          <p:nvPr/>
        </p:nvGrpSpPr>
        <p:grpSpPr>
          <a:xfrm flipH="1">
            <a:off x="1137044" y="617959"/>
            <a:ext cx="3492000" cy="3492000"/>
            <a:chOff x="7917698" y="585143"/>
            <a:chExt cx="3492000" cy="3492000"/>
          </a:xfrm>
        </p:grpSpPr>
        <p:pic>
          <p:nvPicPr>
            <p:cNvPr id="25" name="Picture 24">
              <a:extLst>
                <a:ext uri="{FF2B5EF4-FFF2-40B4-BE49-F238E27FC236}">
                  <a16:creationId xmlns:a16="http://schemas.microsoft.com/office/drawing/2014/main" id="{04632B43-F86E-B3CB-E355-90D14BCDD2BC}"/>
                </a:ext>
              </a:extLst>
            </p:cNvPr>
            <p:cNvPicPr>
              <a:picLocks noChangeAspect="1"/>
            </p:cNvPicPr>
            <p:nvPr/>
          </p:nvPicPr>
          <p:blipFill>
            <a:blip r:embed="rId11"/>
            <a:stretch>
              <a:fillRect/>
            </a:stretch>
          </p:blipFill>
          <p:spPr>
            <a:xfrm>
              <a:off x="7917698" y="585143"/>
              <a:ext cx="3492000" cy="3492000"/>
            </a:xfrm>
            <a:prstGeom prst="rect">
              <a:avLst/>
            </a:prstGeom>
          </p:spPr>
        </p:pic>
        <p:sp>
          <p:nvSpPr>
            <p:cNvPr id="27" name="TextBox 26">
              <a:extLst>
                <a:ext uri="{FF2B5EF4-FFF2-40B4-BE49-F238E27FC236}">
                  <a16:creationId xmlns:a16="http://schemas.microsoft.com/office/drawing/2014/main" id="{B927AB47-E854-AEE2-CBDB-2DB90CC753EB}"/>
                </a:ext>
              </a:extLst>
            </p:cNvPr>
            <p:cNvSpPr txBox="1"/>
            <p:nvPr/>
          </p:nvSpPr>
          <p:spPr>
            <a:xfrm>
              <a:off x="8473096" y="1826009"/>
              <a:ext cx="2209801" cy="1384995"/>
            </a:xfrm>
            <a:prstGeom prst="rect">
              <a:avLst/>
            </a:prstGeom>
            <a:noFill/>
          </p:spPr>
          <p:txBody>
            <a:bodyPr wrap="square" rtlCol="0">
              <a:spAutoFit/>
            </a:bodyPr>
            <a:lstStyle/>
            <a:p>
              <a:pPr algn="ctr"/>
              <a:r>
                <a:rPr lang="en-US" sz="2800" b="1">
                  <a:solidFill>
                    <a:srgbClr val="ED2525"/>
                  </a:solidFill>
                </a:rPr>
                <a:t>Từ ứng dụng gồm có mấy tiếng?</a:t>
              </a:r>
            </a:p>
          </p:txBody>
        </p:sp>
      </p:grpSp>
      <p:cxnSp>
        <p:nvCxnSpPr>
          <p:cNvPr id="28" name="Straight Arrow Connector 27">
            <a:extLst>
              <a:ext uri="{FF2B5EF4-FFF2-40B4-BE49-F238E27FC236}">
                <a16:creationId xmlns:a16="http://schemas.microsoft.com/office/drawing/2014/main" id="{12881586-AD33-8995-75B1-E5109230E372}"/>
              </a:ext>
            </a:extLst>
          </p:cNvPr>
          <p:cNvCxnSpPr>
            <a:cxnSpLocks/>
            <a:stCxn id="20" idx="0"/>
          </p:cNvCxnSpPr>
          <p:nvPr/>
        </p:nvCxnSpPr>
        <p:spPr>
          <a:xfrm flipH="1" flipV="1">
            <a:off x="5386787" y="3483915"/>
            <a:ext cx="709213" cy="132208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19F2234-D64B-FBA8-29CF-AE4B4526BEC7}"/>
              </a:ext>
            </a:extLst>
          </p:cNvPr>
          <p:cNvCxnSpPr>
            <a:cxnSpLocks/>
            <a:stCxn id="20" idx="0"/>
          </p:cNvCxnSpPr>
          <p:nvPr/>
        </p:nvCxnSpPr>
        <p:spPr>
          <a:xfrm flipV="1">
            <a:off x="6096000" y="3483915"/>
            <a:ext cx="525821" cy="132208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668E0CC6-736A-005B-49F2-364D5D48047F}"/>
              </a:ext>
            </a:extLst>
          </p:cNvPr>
          <p:cNvGrpSpPr/>
          <p:nvPr/>
        </p:nvGrpSpPr>
        <p:grpSpPr>
          <a:xfrm flipH="1">
            <a:off x="1137044" y="615825"/>
            <a:ext cx="3492000" cy="3492000"/>
            <a:chOff x="7917698" y="585143"/>
            <a:chExt cx="3492000" cy="3492000"/>
          </a:xfrm>
        </p:grpSpPr>
        <p:pic>
          <p:nvPicPr>
            <p:cNvPr id="39" name="Picture 38">
              <a:extLst>
                <a:ext uri="{FF2B5EF4-FFF2-40B4-BE49-F238E27FC236}">
                  <a16:creationId xmlns:a16="http://schemas.microsoft.com/office/drawing/2014/main" id="{0BDC7380-ACA4-0E15-1BF1-C4B5ACB4F09D}"/>
                </a:ext>
              </a:extLst>
            </p:cNvPr>
            <p:cNvPicPr>
              <a:picLocks noChangeAspect="1"/>
            </p:cNvPicPr>
            <p:nvPr/>
          </p:nvPicPr>
          <p:blipFill>
            <a:blip r:embed="rId11"/>
            <a:stretch>
              <a:fillRect/>
            </a:stretch>
          </p:blipFill>
          <p:spPr>
            <a:xfrm>
              <a:off x="7917698" y="585143"/>
              <a:ext cx="3492000" cy="3492000"/>
            </a:xfrm>
            <a:prstGeom prst="rect">
              <a:avLst/>
            </a:prstGeom>
          </p:spPr>
        </p:pic>
        <p:sp>
          <p:nvSpPr>
            <p:cNvPr id="40" name="TextBox 39">
              <a:extLst>
                <a:ext uri="{FF2B5EF4-FFF2-40B4-BE49-F238E27FC236}">
                  <a16:creationId xmlns:a16="http://schemas.microsoft.com/office/drawing/2014/main" id="{31FA55E8-309F-5C9B-4A9A-1BCFE56AF52D}"/>
                </a:ext>
              </a:extLst>
            </p:cNvPr>
            <p:cNvSpPr txBox="1"/>
            <p:nvPr/>
          </p:nvSpPr>
          <p:spPr>
            <a:xfrm>
              <a:off x="8380320" y="1856307"/>
              <a:ext cx="2441067" cy="954107"/>
            </a:xfrm>
            <a:prstGeom prst="rect">
              <a:avLst/>
            </a:prstGeom>
            <a:noFill/>
          </p:spPr>
          <p:txBody>
            <a:bodyPr wrap="square" rtlCol="0">
              <a:spAutoFit/>
            </a:bodyPr>
            <a:lstStyle/>
            <a:p>
              <a:pPr algn="ctr"/>
              <a:r>
                <a:rPr lang="en-US" sz="2800" b="1">
                  <a:solidFill>
                    <a:srgbClr val="ED2525"/>
                  </a:solidFill>
                </a:rPr>
                <a:t>Con chữ nào được viết hoa?</a:t>
              </a:r>
            </a:p>
          </p:txBody>
        </p:sp>
      </p:grpSp>
      <p:grpSp>
        <p:nvGrpSpPr>
          <p:cNvPr id="41" name="Group 40">
            <a:extLst>
              <a:ext uri="{FF2B5EF4-FFF2-40B4-BE49-F238E27FC236}">
                <a16:creationId xmlns:a16="http://schemas.microsoft.com/office/drawing/2014/main" id="{7F4BFBE6-1744-45F5-D1A4-B45EA1EE2EBC}"/>
              </a:ext>
            </a:extLst>
          </p:cNvPr>
          <p:cNvGrpSpPr/>
          <p:nvPr/>
        </p:nvGrpSpPr>
        <p:grpSpPr>
          <a:xfrm>
            <a:off x="4440838" y="4806000"/>
            <a:ext cx="3310323" cy="972000"/>
            <a:chOff x="7560284" y="3608569"/>
            <a:chExt cx="3310323" cy="972000"/>
          </a:xfrm>
        </p:grpSpPr>
        <p:pic>
          <p:nvPicPr>
            <p:cNvPr id="20" name="Picture 19" descr="Icon&#10;&#10;Description automatically generated">
              <a:extLst>
                <a:ext uri="{FF2B5EF4-FFF2-40B4-BE49-F238E27FC236}">
                  <a16:creationId xmlns:a16="http://schemas.microsoft.com/office/drawing/2014/main" id="{B420DE19-6821-5C76-49D3-9BD6A83A8F21}"/>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7083" t="36612" r="7083" b="38184"/>
            <a:stretch/>
          </p:blipFill>
          <p:spPr>
            <a:xfrm>
              <a:off x="7560284" y="3608569"/>
              <a:ext cx="3310323" cy="972000"/>
            </a:xfrm>
            <a:prstGeom prst="rect">
              <a:avLst/>
            </a:prstGeom>
          </p:spPr>
        </p:pic>
        <p:sp>
          <p:nvSpPr>
            <p:cNvPr id="42" name="TextBox 41">
              <a:extLst>
                <a:ext uri="{FF2B5EF4-FFF2-40B4-BE49-F238E27FC236}">
                  <a16:creationId xmlns:a16="http://schemas.microsoft.com/office/drawing/2014/main" id="{7EB4B4C1-C0FB-2A50-1E6B-4D0608B0FED5}"/>
                </a:ext>
              </a:extLst>
            </p:cNvPr>
            <p:cNvSpPr txBox="1"/>
            <p:nvPr/>
          </p:nvSpPr>
          <p:spPr>
            <a:xfrm flipH="1">
              <a:off x="8860839" y="3802181"/>
              <a:ext cx="1372151" cy="584775"/>
            </a:xfrm>
            <a:prstGeom prst="rect">
              <a:avLst/>
            </a:prstGeom>
            <a:noFill/>
          </p:spPr>
          <p:txBody>
            <a:bodyPr wrap="square" rtlCol="0">
              <a:spAutoFit/>
            </a:bodyPr>
            <a:lstStyle/>
            <a:p>
              <a:pPr algn="ctr"/>
              <a:r>
                <a:rPr lang="en-US" sz="3200" b="1">
                  <a:solidFill>
                    <a:srgbClr val="FF0066"/>
                  </a:solidFill>
                </a:rPr>
                <a:t>2 tiếng</a:t>
              </a:r>
            </a:p>
          </p:txBody>
        </p:sp>
      </p:grpSp>
      <p:cxnSp>
        <p:nvCxnSpPr>
          <p:cNvPr id="48" name="Straight Arrow Connector 47">
            <a:extLst>
              <a:ext uri="{FF2B5EF4-FFF2-40B4-BE49-F238E27FC236}">
                <a16:creationId xmlns:a16="http://schemas.microsoft.com/office/drawing/2014/main" id="{1A43855F-C881-F4F4-6FB5-619B5C652942}"/>
              </a:ext>
            </a:extLst>
          </p:cNvPr>
          <p:cNvCxnSpPr>
            <a:cxnSpLocks/>
            <a:stCxn id="46" idx="1"/>
          </p:cNvCxnSpPr>
          <p:nvPr/>
        </p:nvCxnSpPr>
        <p:spPr>
          <a:xfrm flipH="1">
            <a:off x="5386787" y="1438303"/>
            <a:ext cx="2479962" cy="147561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5C9C7F89-3254-0F08-F5FE-2D11329473B6}"/>
              </a:ext>
            </a:extLst>
          </p:cNvPr>
          <p:cNvCxnSpPr>
            <a:cxnSpLocks/>
            <a:stCxn id="46" idx="1"/>
          </p:cNvCxnSpPr>
          <p:nvPr/>
        </p:nvCxnSpPr>
        <p:spPr>
          <a:xfrm flipH="1">
            <a:off x="6621821" y="1438303"/>
            <a:ext cx="1244928" cy="1475615"/>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14022BC-D11F-13B1-7B75-C0D7D01F7CBC}"/>
              </a:ext>
            </a:extLst>
          </p:cNvPr>
          <p:cNvGrpSpPr/>
          <p:nvPr/>
        </p:nvGrpSpPr>
        <p:grpSpPr>
          <a:xfrm>
            <a:off x="7747592" y="79959"/>
            <a:ext cx="4369483" cy="4140000"/>
            <a:chOff x="7603776" y="-331211"/>
            <a:chExt cx="4369483" cy="4140000"/>
          </a:xfrm>
        </p:grpSpPr>
        <p:pic>
          <p:nvPicPr>
            <p:cNvPr id="46" name="Picture 45" descr="A picture containing text, picture frame, businesscard&#10;&#10;Description automatically generated">
              <a:extLst>
                <a:ext uri="{FF2B5EF4-FFF2-40B4-BE49-F238E27FC236}">
                  <a16:creationId xmlns:a16="http://schemas.microsoft.com/office/drawing/2014/main" id="{FFF83FC2-54EB-3E02-D301-50824DAEC7CF}"/>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t="2626" b="2626"/>
            <a:stretch/>
          </p:blipFill>
          <p:spPr>
            <a:xfrm rot="1140622">
              <a:off x="7603776" y="-331211"/>
              <a:ext cx="4369483" cy="4140000"/>
            </a:xfrm>
            <a:prstGeom prst="rect">
              <a:avLst/>
            </a:prstGeom>
          </p:spPr>
        </p:pic>
        <p:sp>
          <p:nvSpPr>
            <p:cNvPr id="55" name="TextBox 54">
              <a:extLst>
                <a:ext uri="{FF2B5EF4-FFF2-40B4-BE49-F238E27FC236}">
                  <a16:creationId xmlns:a16="http://schemas.microsoft.com/office/drawing/2014/main" id="{C2A7E22C-4548-1A49-3640-CA3E5C1E0C4A}"/>
                </a:ext>
              </a:extLst>
            </p:cNvPr>
            <p:cNvSpPr txBox="1"/>
            <p:nvPr/>
          </p:nvSpPr>
          <p:spPr>
            <a:xfrm flipH="1">
              <a:off x="8245055" y="1026776"/>
              <a:ext cx="2906762" cy="2062103"/>
            </a:xfrm>
            <a:prstGeom prst="rect">
              <a:avLst/>
            </a:prstGeom>
            <a:noFill/>
          </p:spPr>
          <p:txBody>
            <a:bodyPr wrap="square" rtlCol="0">
              <a:spAutoFit/>
            </a:bodyPr>
            <a:lstStyle/>
            <a:p>
              <a:pPr algn="ctr"/>
              <a:r>
                <a:rPr lang="en-US" sz="3200">
                  <a:solidFill>
                    <a:srgbClr val="FF0066"/>
                  </a:solidFill>
                </a:rPr>
                <a:t>Viết hoa các con chữ </a:t>
              </a:r>
              <a:r>
                <a:rPr lang="en-US" sz="3200" b="1">
                  <a:solidFill>
                    <a:srgbClr val="FF0066"/>
                  </a:solidFill>
                  <a:latin typeface="HP001 5 hàng" panose="020B0603050302020204" pitchFamily="34" charset="0"/>
                </a:rPr>
                <a:t>M, N </a:t>
              </a:r>
              <a:r>
                <a:rPr lang="en-US" sz="3200">
                  <a:solidFill>
                    <a:srgbClr val="FF0066"/>
                  </a:solidFill>
                </a:rPr>
                <a:t>vì là tên riêng địa lí Việt Nam</a:t>
              </a:r>
            </a:p>
          </p:txBody>
        </p:sp>
      </p:grpSp>
      <p:pic>
        <p:nvPicPr>
          <p:cNvPr id="21" name="Picture 20">
            <a:extLst>
              <a:ext uri="{FF2B5EF4-FFF2-40B4-BE49-F238E27FC236}">
                <a16:creationId xmlns:a16="http://schemas.microsoft.com/office/drawing/2014/main" id="{8DC0B674-0B7B-F83E-F116-5C2B060D8C5C}"/>
              </a:ext>
            </a:extLst>
          </p:cNvPr>
          <p:cNvPicPr>
            <a:picLocks noChangeAspect="1"/>
          </p:cNvPicPr>
          <p:nvPr/>
        </p:nvPicPr>
        <p:blipFill>
          <a:blip r:embed="rId14"/>
          <a:stretch>
            <a:fillRect/>
          </a:stretch>
        </p:blipFill>
        <p:spPr>
          <a:xfrm>
            <a:off x="516000" y="2799000"/>
            <a:ext cx="1875201" cy="3600000"/>
          </a:xfrm>
          <a:prstGeom prst="rect">
            <a:avLst/>
          </a:prstGeom>
        </p:spPr>
      </p:pic>
    </p:spTree>
    <p:extLst>
      <p:ext uri="{BB962C8B-B14F-4D97-AF65-F5344CB8AC3E}">
        <p14:creationId xmlns:p14="http://schemas.microsoft.com/office/powerpoint/2010/main" val="400782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1267</Words>
  <Application>Microsoft Office PowerPoint</Application>
  <PresentationFormat>Màn hình rộng</PresentationFormat>
  <Paragraphs>165</Paragraphs>
  <Slides>33</Slides>
  <Notes>0</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33</vt:i4>
      </vt:variant>
    </vt:vector>
  </HeadingPairs>
  <TitlesOfParts>
    <vt:vector size="41" baseType="lpstr">
      <vt:lpstr>HP001 5 hàng</vt:lpstr>
      <vt:lpstr>HP001 4 hàng</vt:lpstr>
      <vt:lpstr>Calibri</vt:lpstr>
      <vt:lpstr>iCiel Ciaobella</vt:lpstr>
      <vt:lpstr>Calibri Light</vt:lpstr>
      <vt:lpstr>LNTH-Dinomiko</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Duy Kha</cp:lastModifiedBy>
  <cp:revision>2</cp:revision>
  <dcterms:modified xsi:type="dcterms:W3CDTF">2023-09-10T06:57:14Z</dcterms:modified>
</cp:coreProperties>
</file>